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7F0BC-BD3C-41D0-A52C-41D39F8DFB6F}" type="doc">
      <dgm:prSet loTypeId="urn:microsoft.com/office/officeart/2005/8/layout/hList7" loCatId="picture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CO"/>
        </a:p>
      </dgm:t>
    </dgm:pt>
    <dgm:pt modelId="{419B7F57-4731-4FD3-9677-BC9361B9E958}">
      <dgm:prSet phldrT="[Texto]" custT="1"/>
      <dgm:spPr/>
      <dgm:t>
        <a:bodyPr/>
        <a:lstStyle/>
        <a:p>
          <a:r>
            <a:rPr lang="es-CO" sz="1000" b="1">
              <a:latin typeface="Times New Roman" panose="02020603050405020304" pitchFamily="18" charset="0"/>
              <a:cs typeface="Times New Roman" panose="02020603050405020304" pitchFamily="18" charset="0"/>
            </a:rPr>
            <a:t>ANA Liquida:</a:t>
          </a:r>
        </a:p>
        <a:p>
          <a:r>
            <a:rPr lang="es-CO" sz="1000">
              <a:latin typeface="Times New Roman" panose="02020603050405020304" pitchFamily="18" charset="0"/>
              <a:cs typeface="Times New Roman" panose="02020603050405020304" pitchFamily="18" charset="0"/>
            </a:rPr>
            <a:t>-Aplicar 150 ml de mezcla por cada inflorescencia</a:t>
          </a:r>
        </a:p>
        <a:p>
          <a:r>
            <a:rPr lang="es-CO" sz="1000" b="1">
              <a:latin typeface="Times New Roman" panose="02020603050405020304" pitchFamily="18" charset="0"/>
              <a:cs typeface="Times New Roman" panose="02020603050405020304" pitchFamily="18" charset="0"/>
            </a:rPr>
            <a:t>1 L de mezcla requiere:</a:t>
          </a:r>
        </a:p>
        <a:p>
          <a:r>
            <a:rPr lang="es-CO" sz="1000">
              <a:latin typeface="Times New Roman" panose="02020603050405020304" pitchFamily="18" charset="0"/>
              <a:cs typeface="Times New Roman" panose="02020603050405020304" pitchFamily="18" charset="0"/>
            </a:rPr>
            <a:t>-1L de agua -1.2 g de ANA 98% -25 ml de etanol  -2 ml de Tween 80 % 2.5 ml de coadyuvante - 0.5 ml de acondicionador de aguas  </a:t>
          </a:r>
          <a:endParaRPr lang="es-CO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2575A7-EC3C-4F26-BB22-79993FA8908C}" type="parTrans" cxnId="{584E5D00-3A1D-47A7-A75F-DE142B42892A}">
      <dgm:prSet/>
      <dgm:spPr/>
      <dgm:t>
        <a:bodyPr/>
        <a:lstStyle/>
        <a:p>
          <a:endParaRPr lang="es-CO"/>
        </a:p>
      </dgm:t>
    </dgm:pt>
    <dgm:pt modelId="{934D24A3-86FD-45AB-8A5C-BCEDE7914C48}" type="sibTrans" cxnId="{584E5D00-3A1D-47A7-A75F-DE142B42892A}">
      <dgm:prSet/>
      <dgm:spPr/>
      <dgm:t>
        <a:bodyPr/>
        <a:lstStyle/>
        <a:p>
          <a:endParaRPr lang="es-CO"/>
        </a:p>
      </dgm:t>
    </dgm:pt>
    <dgm:pt modelId="{B7F05514-4E7B-443C-94B7-F4062E65EA32}">
      <dgm:prSet phldrT="[Texto]" custT="1"/>
      <dgm:spPr/>
      <dgm:t>
        <a:bodyPr/>
        <a:lstStyle/>
        <a:p>
          <a:r>
            <a:rPr lang="es-CO" sz="900" b="1">
              <a:latin typeface="Times New Roman" panose="02020603050405020304" pitchFamily="18" charset="0"/>
              <a:cs typeface="Times New Roman" panose="02020603050405020304" pitchFamily="18" charset="0"/>
            </a:rPr>
            <a:t>Preparación de la mezcla liquida </a:t>
          </a:r>
        </a:p>
        <a:p>
          <a:r>
            <a:rPr lang="es-CO" sz="900">
              <a:latin typeface="Times New Roman" panose="02020603050405020304" pitchFamily="18" charset="0"/>
              <a:cs typeface="Times New Roman" panose="02020603050405020304" pitchFamily="18" charset="0"/>
            </a:rPr>
            <a:t>Agregar etanol en un recipiente con capacidad de 1L a 2L - Agregar el ANA y agitar  - Agregar Tween 80 y agitar la solución - Agregar el coadyuvante, agitar - Agregar la solución en el agua y mezclar</a:t>
          </a:r>
          <a:endParaRPr lang="es-CO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9A9433-BFA1-4411-B2C2-3CA04BB75E2D}" type="parTrans" cxnId="{7D9D0DCA-DA19-4ADF-B3BE-F257E6EF55DD}">
      <dgm:prSet/>
      <dgm:spPr/>
      <dgm:t>
        <a:bodyPr/>
        <a:lstStyle/>
        <a:p>
          <a:endParaRPr lang="es-CO"/>
        </a:p>
      </dgm:t>
    </dgm:pt>
    <dgm:pt modelId="{B226B914-1FC5-41CE-AE3D-7FD9099FE485}" type="sibTrans" cxnId="{7D9D0DCA-DA19-4ADF-B3BE-F257E6EF55DD}">
      <dgm:prSet/>
      <dgm:spPr/>
      <dgm:t>
        <a:bodyPr/>
        <a:lstStyle/>
        <a:p>
          <a:endParaRPr lang="es-CO"/>
        </a:p>
      </dgm:t>
    </dgm:pt>
    <dgm:pt modelId="{9BBB66E2-6284-42CE-824A-FBC27B588821}">
      <dgm:prSet custT="1"/>
      <dgm:spPr/>
      <dgm:t>
        <a:bodyPr/>
        <a:lstStyle/>
        <a:p>
          <a:endParaRPr lang="es-CO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CO" sz="1200" b="1">
              <a:latin typeface="Times New Roman" panose="02020603050405020304" pitchFamily="18" charset="0"/>
              <a:cs typeface="Times New Roman" panose="02020603050405020304" pitchFamily="18" charset="0"/>
            </a:rPr>
            <a:t>ANA solida:</a:t>
          </a:r>
        </a:p>
        <a:p>
          <a:r>
            <a:rPr lang="es-CO" sz="1200">
              <a:latin typeface="Times New Roman" panose="02020603050405020304" pitchFamily="18" charset="0"/>
              <a:cs typeface="Times New Roman" panose="02020603050405020304" pitchFamily="18" charset="0"/>
            </a:rPr>
            <a:t>3g de mezcla por inflorescencia</a:t>
          </a:r>
        </a:p>
        <a:p>
          <a:r>
            <a:rPr lang="es-CO" sz="1200">
              <a:latin typeface="Times New Roman" panose="02020603050405020304" pitchFamily="18" charset="0"/>
              <a:cs typeface="Times New Roman" panose="02020603050405020304" pitchFamily="18" charset="0"/>
            </a:rPr>
            <a:t>Proporción: 8%ANA+ 92% de talco</a:t>
          </a:r>
        </a:p>
        <a:p>
          <a:r>
            <a:rPr lang="es-CO" sz="1200" b="1">
              <a:latin typeface="Times New Roman" panose="02020603050405020304" pitchFamily="18" charset="0"/>
              <a:cs typeface="Times New Roman" panose="02020603050405020304" pitchFamily="18" charset="0"/>
            </a:rPr>
            <a:t>1 Kg de mezcla requiere</a:t>
          </a:r>
          <a:r>
            <a:rPr lang="es-CO" sz="1200">
              <a:latin typeface="Times New Roman" panose="02020603050405020304" pitchFamily="18" charset="0"/>
              <a:cs typeface="Times New Roman" panose="02020603050405020304" pitchFamily="18" charset="0"/>
            </a:rPr>
            <a:t>: -8 g de ANA 98% +920g de talco</a:t>
          </a:r>
          <a:r>
            <a:rPr lang="es-CO" sz="60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endParaRPr lang="es-CO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8E394D-2F56-41B6-A9B6-847D8A536E4A}" type="parTrans" cxnId="{8035861A-3810-405C-829B-375EECDEFDF2}">
      <dgm:prSet/>
      <dgm:spPr/>
      <dgm:t>
        <a:bodyPr/>
        <a:lstStyle/>
        <a:p>
          <a:endParaRPr lang="es-CO"/>
        </a:p>
      </dgm:t>
    </dgm:pt>
    <dgm:pt modelId="{E23F5F06-5D2F-41A0-B1B5-5EF7A207D6D9}" type="sibTrans" cxnId="{8035861A-3810-405C-829B-375EECDEFDF2}">
      <dgm:prSet/>
      <dgm:spPr/>
      <dgm:t>
        <a:bodyPr/>
        <a:lstStyle/>
        <a:p>
          <a:endParaRPr lang="es-CO"/>
        </a:p>
      </dgm:t>
    </dgm:pt>
    <dgm:pt modelId="{B9A9EEA2-0ECD-4EF6-BF9A-40D843FAFC0E}">
      <dgm:prSet phldrT="[Texto]" custT="1"/>
      <dgm:spPr/>
      <dgm:t>
        <a:bodyPr/>
        <a:lstStyle/>
        <a:p>
          <a:endParaRPr lang="es-CO" sz="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CO" sz="7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Preparación de la mezcla solida</a:t>
          </a:r>
        </a:p>
        <a:p>
          <a:r>
            <a:rPr lang="es-CO" sz="700" dirty="0">
              <a:latin typeface="Times New Roman" panose="02020603050405020304" pitchFamily="18" charset="0"/>
              <a:cs typeface="Times New Roman" panose="02020603050405020304" pitchFamily="18" charset="0"/>
            </a:rPr>
            <a:t>Agregar talco en un recipiente plástico con capacidad de 1 a 5L. para 1 Kg se necesitan  920g de talco - Agregar el ANA 80g para 1Kg de mezcla - Mezclar durante 15 min - Una vez homogenizada la mezcla se dispone de fundas (bolsa plástica) de 150g que alcanzan para 50 aplicaciones. A cada operario se le dan de 5 a 8 fundas, dependerá de la cantidad de inflorescencias que maneje en el lote asignado</a:t>
          </a:r>
        </a:p>
        <a:p>
          <a:endParaRPr lang="es-CO" sz="800" dirty="0"/>
        </a:p>
      </dgm:t>
    </dgm:pt>
    <dgm:pt modelId="{12523B45-6C8E-4A51-A26D-B98127DA42BF}" type="parTrans" cxnId="{FA04C3A0-FB43-4FAF-B453-0CA67FE1C62D}">
      <dgm:prSet/>
      <dgm:spPr/>
      <dgm:t>
        <a:bodyPr/>
        <a:lstStyle/>
        <a:p>
          <a:endParaRPr lang="es-CO"/>
        </a:p>
      </dgm:t>
    </dgm:pt>
    <dgm:pt modelId="{BC3F4C55-451E-42A1-A6B8-E78CCD7A392A}" type="sibTrans" cxnId="{FA04C3A0-FB43-4FAF-B453-0CA67FE1C62D}">
      <dgm:prSet/>
      <dgm:spPr/>
      <dgm:t>
        <a:bodyPr/>
        <a:lstStyle/>
        <a:p>
          <a:endParaRPr lang="es-CO"/>
        </a:p>
      </dgm:t>
    </dgm:pt>
    <dgm:pt modelId="{B00686C7-8967-457A-9DD3-86698F0DC7C8}">
      <dgm:prSet phldrT="[Texto]" custT="1"/>
      <dgm:spPr/>
      <dgm:t>
        <a:bodyPr/>
        <a:lstStyle/>
        <a:p>
          <a:r>
            <a:rPr lang="es-CO" sz="1050" b="1">
              <a:latin typeface="Times New Roman" panose="02020603050405020304" pitchFamily="18" charset="0"/>
              <a:cs typeface="Times New Roman" panose="02020603050405020304" pitchFamily="18" charset="0"/>
            </a:rPr>
            <a:t>Dispositivos y herramientas </a:t>
          </a:r>
        </a:p>
        <a:p>
          <a:r>
            <a:rPr lang="es-CO" sz="1050" b="0">
              <a:latin typeface="Times New Roman" panose="02020603050405020304" pitchFamily="18" charset="0"/>
              <a:cs typeface="Times New Roman" panose="02020603050405020304" pitchFamily="18" charset="0"/>
            </a:rPr>
            <a:t>Gancho, bomba insuflador, Guantes de camaza, canguro, termo, casco, Protector respiratorio tipo N95,Collar o camándula</a:t>
          </a:r>
          <a:r>
            <a:rPr lang="es-CO" sz="800" b="0"/>
            <a:t>. </a:t>
          </a:r>
        </a:p>
        <a:p>
          <a:endParaRPr lang="es-CO" sz="800" dirty="0"/>
        </a:p>
      </dgm:t>
    </dgm:pt>
    <dgm:pt modelId="{3182FB02-6384-4212-8EA0-71AE8909C633}" type="parTrans" cxnId="{1EBF374F-D9CB-4286-9870-D157FDE46AB7}">
      <dgm:prSet/>
      <dgm:spPr/>
      <dgm:t>
        <a:bodyPr/>
        <a:lstStyle/>
        <a:p>
          <a:endParaRPr lang="es-CO"/>
        </a:p>
      </dgm:t>
    </dgm:pt>
    <dgm:pt modelId="{8181DCF0-3760-40F0-915C-F83406A545F8}" type="sibTrans" cxnId="{1EBF374F-D9CB-4286-9870-D157FDE46AB7}">
      <dgm:prSet/>
      <dgm:spPr/>
      <dgm:t>
        <a:bodyPr/>
        <a:lstStyle/>
        <a:p>
          <a:endParaRPr lang="es-CO"/>
        </a:p>
      </dgm:t>
    </dgm:pt>
    <dgm:pt modelId="{25D6FC25-9D9A-4DED-8953-BAA8D369B159}">
      <dgm:prSet phldrT="[Texto]" custT="1"/>
      <dgm:spPr/>
      <dgm:t>
        <a:bodyPr/>
        <a:lstStyle/>
        <a:p>
          <a:r>
            <a:rPr lang="es-CO" sz="1100" b="1">
              <a:latin typeface="Times New Roman" panose="02020603050405020304" pitchFamily="18" charset="0"/>
              <a:cs typeface="Times New Roman" panose="02020603050405020304" pitchFamily="18" charset="0"/>
            </a:rPr>
            <a:t>Aplicación:</a:t>
          </a:r>
        </a:p>
        <a:p>
          <a:r>
            <a:rPr lang="es-CO" sz="1100">
              <a:latin typeface="Times New Roman" panose="02020603050405020304" pitchFamily="18" charset="0"/>
              <a:cs typeface="Times New Roman" panose="02020603050405020304" pitchFamily="18" charset="0"/>
            </a:rPr>
            <a:t>El Recorrido del trabajador debe ser a dos líneas desplazándose en zig zag, la ingresar a la palma debe ser en forma de U para identificar las inflorescencias</a:t>
          </a:r>
          <a:r>
            <a:rPr lang="es-CO" sz="80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CO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E02C58-AFCC-4F06-8990-4FE2AE61D685}" type="parTrans" cxnId="{08464128-D822-448E-8546-BF764D1270FF}">
      <dgm:prSet/>
      <dgm:spPr/>
      <dgm:t>
        <a:bodyPr/>
        <a:lstStyle/>
        <a:p>
          <a:endParaRPr lang="es-CO"/>
        </a:p>
      </dgm:t>
    </dgm:pt>
    <dgm:pt modelId="{6A4F9BE8-3D5E-4344-BE4E-8FD81FF3E1ED}" type="sibTrans" cxnId="{08464128-D822-448E-8546-BF764D1270FF}">
      <dgm:prSet/>
      <dgm:spPr/>
      <dgm:t>
        <a:bodyPr/>
        <a:lstStyle/>
        <a:p>
          <a:endParaRPr lang="es-CO"/>
        </a:p>
      </dgm:t>
    </dgm:pt>
    <dgm:pt modelId="{5043FFCD-952A-4A26-95DB-EAF96BC846A8}">
      <dgm:prSet phldrT="[Texto]" custT="1"/>
      <dgm:spPr/>
      <dgm:t>
        <a:bodyPr/>
        <a:lstStyle/>
        <a:p>
          <a:r>
            <a:rPr lang="es-CO" sz="1000" b="0">
              <a:latin typeface="Times New Roman" panose="02020603050405020304" pitchFamily="18" charset="0"/>
              <a:cs typeface="Times New Roman" panose="02020603050405020304" pitchFamily="18" charset="0"/>
            </a:rPr>
            <a:t>Adecuada apertura de la inflorescencias y determinar el estado adecuado. Abril con el gancho el prófilo para buscar garantizar una aplicación uniforme, para palmas mas altas de debe adecuar los equipos.</a:t>
          </a:r>
          <a:endParaRPr lang="es-CO" sz="1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D03D80-B1C3-4002-98CA-AB49638FAE69}" type="parTrans" cxnId="{9ECB271A-EDA5-40A9-B99A-A493C86B6058}">
      <dgm:prSet/>
      <dgm:spPr/>
      <dgm:t>
        <a:bodyPr/>
        <a:lstStyle/>
        <a:p>
          <a:endParaRPr lang="es-CO"/>
        </a:p>
      </dgm:t>
    </dgm:pt>
    <dgm:pt modelId="{DAA25E19-85DF-4BCE-9AAE-B71F28A2B4EB}" type="sibTrans" cxnId="{9ECB271A-EDA5-40A9-B99A-A493C86B6058}">
      <dgm:prSet/>
      <dgm:spPr/>
      <dgm:t>
        <a:bodyPr/>
        <a:lstStyle/>
        <a:p>
          <a:endParaRPr lang="es-CO"/>
        </a:p>
      </dgm:t>
    </dgm:pt>
    <dgm:pt modelId="{1F5FF869-E2D8-439E-A925-C666246BDD30}">
      <dgm:prSet phldrT="[Texto]" custT="1"/>
      <dgm:spPr/>
      <dgm:t>
        <a:bodyPr/>
        <a:lstStyle/>
        <a:p>
          <a:r>
            <a:rPr lang="es-CO" sz="900">
              <a:latin typeface="Times New Roman" panose="02020603050405020304" pitchFamily="18" charset="0"/>
              <a:cs typeface="Times New Roman" panose="02020603050405020304" pitchFamily="18" charset="0"/>
            </a:rPr>
            <a:t>Aplicar la solución del ANA con una buena cobertura, sin acumulaciones ni zonas faltantes, asegurando el 60% de la aplicación en la base de la inflorescencia . Registro de la labor tanto en la palma como en los medios tecnológicos que lo permitan hacerlo.</a:t>
          </a:r>
          <a:endParaRPr lang="es-CO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717D3-8A85-4088-A005-7CCCE7FA2D2A}" type="parTrans" cxnId="{02EC9305-6279-4919-9BF4-5A3403E26125}">
      <dgm:prSet/>
      <dgm:spPr/>
      <dgm:t>
        <a:bodyPr/>
        <a:lstStyle/>
        <a:p>
          <a:endParaRPr lang="es-CO"/>
        </a:p>
      </dgm:t>
    </dgm:pt>
    <dgm:pt modelId="{FB80281A-5707-450C-B42A-71D138B91DE2}" type="sibTrans" cxnId="{02EC9305-6279-4919-9BF4-5A3403E26125}">
      <dgm:prSet/>
      <dgm:spPr/>
      <dgm:t>
        <a:bodyPr/>
        <a:lstStyle/>
        <a:p>
          <a:endParaRPr lang="es-CO"/>
        </a:p>
      </dgm:t>
    </dgm:pt>
    <dgm:pt modelId="{EC6E89E1-CF13-4054-A166-C06764837E91}">
      <dgm:prSet phldrT="[Texto]" custT="1"/>
      <dgm:spPr/>
      <dgm:t>
        <a:bodyPr/>
        <a:lstStyle/>
        <a:p>
          <a:r>
            <a:rPr lang="es-CO" sz="1200">
              <a:latin typeface="Times New Roman" panose="02020603050405020304" pitchFamily="18" charset="0"/>
              <a:cs typeface="Times New Roman" panose="02020603050405020304" pitchFamily="18" charset="0"/>
            </a:rPr>
            <a:t>Uno de los impactos de la polinización artificial es el aumento en la cantidad de aceite por la producción de frutos partenocarpicos. </a:t>
          </a:r>
          <a:endParaRPr lang="es-CO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12CD64-E3CD-450C-910D-22D2A2E74B6A}" type="parTrans" cxnId="{B222E979-0972-4B08-877A-CD6CE035F9EC}">
      <dgm:prSet/>
      <dgm:spPr/>
      <dgm:t>
        <a:bodyPr/>
        <a:lstStyle/>
        <a:p>
          <a:endParaRPr lang="es-CO"/>
        </a:p>
      </dgm:t>
    </dgm:pt>
    <dgm:pt modelId="{D8761A31-74DD-445B-B059-392C66A65A42}" type="sibTrans" cxnId="{B222E979-0972-4B08-877A-CD6CE035F9EC}">
      <dgm:prSet/>
      <dgm:spPr/>
      <dgm:t>
        <a:bodyPr/>
        <a:lstStyle/>
        <a:p>
          <a:endParaRPr lang="es-CO"/>
        </a:p>
      </dgm:t>
    </dgm:pt>
    <dgm:pt modelId="{53331697-9F92-4DDB-A3BD-F0BFD1499987}">
      <dgm:prSet phldrT="[Texto]" custT="1"/>
      <dgm:spPr/>
      <dgm:t>
        <a:bodyPr/>
        <a:lstStyle/>
        <a:p>
          <a:r>
            <a:rPr lang="es-CO" sz="900" dirty="0"/>
            <a:t>C</a:t>
          </a:r>
          <a:r>
            <a:rPr lang="es-CO" sz="900" dirty="0">
              <a:latin typeface="Times New Roman" panose="02020603050405020304" pitchFamily="18" charset="0"/>
              <a:cs typeface="Times New Roman" panose="02020603050405020304" pitchFamily="18" charset="0"/>
            </a:rPr>
            <a:t>on la polinización artificial se puede hacer aplicaciones de ANA no solo cuando la inflorescencia este en antesis si no también después de esta, también se puede hacer varias entradas a los lotes para hacer la ampliación del producto. Lo que nos asegura mejor llenado de frutos y viabilidad de los racimos.</a:t>
          </a:r>
        </a:p>
      </dgm:t>
    </dgm:pt>
    <dgm:pt modelId="{60E47B98-9DC0-4240-A857-4C0F4B8AA953}" type="parTrans" cxnId="{ACEA2FCB-4770-432F-ACA6-019B15CA01D0}">
      <dgm:prSet/>
      <dgm:spPr/>
      <dgm:t>
        <a:bodyPr/>
        <a:lstStyle/>
        <a:p>
          <a:endParaRPr lang="es-CO"/>
        </a:p>
      </dgm:t>
    </dgm:pt>
    <dgm:pt modelId="{05AEE962-F00B-4EBA-A297-5C53B3F31E8C}" type="sibTrans" cxnId="{ACEA2FCB-4770-432F-ACA6-019B15CA01D0}">
      <dgm:prSet/>
      <dgm:spPr/>
      <dgm:t>
        <a:bodyPr/>
        <a:lstStyle/>
        <a:p>
          <a:endParaRPr lang="es-CO"/>
        </a:p>
      </dgm:t>
    </dgm:pt>
    <dgm:pt modelId="{4C312627-443C-48E3-A4E3-3EA4438D0217}" type="pres">
      <dgm:prSet presAssocID="{9937F0BC-BD3C-41D0-A52C-41D39F8DFB6F}" presName="Name0" presStyleCnt="0">
        <dgm:presLayoutVars>
          <dgm:dir/>
          <dgm:resizeHandles val="exact"/>
        </dgm:presLayoutVars>
      </dgm:prSet>
      <dgm:spPr/>
    </dgm:pt>
    <dgm:pt modelId="{20677147-B1AE-42A2-8589-8A813764F379}" type="pres">
      <dgm:prSet presAssocID="{9937F0BC-BD3C-41D0-A52C-41D39F8DFB6F}" presName="fgShape" presStyleLbl="fgShp" presStyleIdx="0" presStyleCnt="1"/>
      <dgm:spPr>
        <a:noFill/>
        <a:ln>
          <a:noFill/>
        </a:ln>
      </dgm:spPr>
    </dgm:pt>
    <dgm:pt modelId="{54DFE68A-27F8-45C4-AD8D-DD02BD887F24}" type="pres">
      <dgm:prSet presAssocID="{9937F0BC-BD3C-41D0-A52C-41D39F8DFB6F}" presName="linComp" presStyleCnt="0"/>
      <dgm:spPr/>
    </dgm:pt>
    <dgm:pt modelId="{EAAFAB91-893E-4D43-9664-807728442FBB}" type="pres">
      <dgm:prSet presAssocID="{419B7F57-4731-4FD3-9677-BC9361B9E958}" presName="compNode" presStyleCnt="0"/>
      <dgm:spPr/>
    </dgm:pt>
    <dgm:pt modelId="{A32C4AE5-2D25-49EE-B254-AB5E35584673}" type="pres">
      <dgm:prSet presAssocID="{419B7F57-4731-4FD3-9677-BC9361B9E958}" presName="bkgdShape" presStyleLbl="node1" presStyleIdx="0" presStyleCnt="10"/>
      <dgm:spPr/>
    </dgm:pt>
    <dgm:pt modelId="{D037250E-7363-4400-B847-129E0A9230A6}" type="pres">
      <dgm:prSet presAssocID="{419B7F57-4731-4FD3-9677-BC9361B9E958}" presName="nodeTx" presStyleLbl="node1" presStyleIdx="0" presStyleCnt="10">
        <dgm:presLayoutVars>
          <dgm:bulletEnabled val="1"/>
        </dgm:presLayoutVars>
      </dgm:prSet>
      <dgm:spPr/>
    </dgm:pt>
    <dgm:pt modelId="{8F3A3421-80DE-4E04-AEF4-8416D216C7BE}" type="pres">
      <dgm:prSet presAssocID="{419B7F57-4731-4FD3-9677-BC9361B9E958}" presName="invisiNode" presStyleLbl="node1" presStyleIdx="0" presStyleCnt="10"/>
      <dgm:spPr/>
    </dgm:pt>
    <dgm:pt modelId="{D666F183-8416-4D49-922F-130C76B9C0DF}" type="pres">
      <dgm:prSet presAssocID="{419B7F57-4731-4FD3-9677-BC9361B9E958}" presName="imagNode" presStyleLbl="fgImgPlace1" presStyleIdx="0" presStyleCnt="10"/>
      <dgm:spPr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</dgm:spPr>
    </dgm:pt>
    <dgm:pt modelId="{183A3114-EC74-41F1-9DB4-75677818F21D}" type="pres">
      <dgm:prSet presAssocID="{934D24A3-86FD-45AB-8A5C-BCEDE7914C48}" presName="sibTrans" presStyleLbl="sibTrans2D1" presStyleIdx="0" presStyleCnt="0"/>
      <dgm:spPr/>
    </dgm:pt>
    <dgm:pt modelId="{F9279D27-0393-487F-8C9F-BBCC4D1775C0}" type="pres">
      <dgm:prSet presAssocID="{9BBB66E2-6284-42CE-824A-FBC27B588821}" presName="compNode" presStyleCnt="0"/>
      <dgm:spPr/>
    </dgm:pt>
    <dgm:pt modelId="{FFEDE00C-E789-4FB0-9937-9332134E4C0E}" type="pres">
      <dgm:prSet presAssocID="{9BBB66E2-6284-42CE-824A-FBC27B588821}" presName="bkgdShape" presStyleLbl="node1" presStyleIdx="1" presStyleCnt="10"/>
      <dgm:spPr/>
    </dgm:pt>
    <dgm:pt modelId="{0BEE50A4-ABFF-41A9-9529-7885AFD71A59}" type="pres">
      <dgm:prSet presAssocID="{9BBB66E2-6284-42CE-824A-FBC27B588821}" presName="nodeTx" presStyleLbl="node1" presStyleIdx="1" presStyleCnt="10">
        <dgm:presLayoutVars>
          <dgm:bulletEnabled val="1"/>
        </dgm:presLayoutVars>
      </dgm:prSet>
      <dgm:spPr/>
    </dgm:pt>
    <dgm:pt modelId="{59225950-FD50-4073-A4A2-C9E037544150}" type="pres">
      <dgm:prSet presAssocID="{9BBB66E2-6284-42CE-824A-FBC27B588821}" presName="invisiNode" presStyleLbl="node1" presStyleIdx="1" presStyleCnt="10"/>
      <dgm:spPr/>
    </dgm:pt>
    <dgm:pt modelId="{9E047517-BA21-4A78-A337-6F1A0764B6EC}" type="pres">
      <dgm:prSet presAssocID="{9BBB66E2-6284-42CE-824A-FBC27B588821}" presName="imagNode" presStyleLbl="fgImgPlace1" presStyleIdx="1" presStyleCnt="10"/>
      <dgm:spPr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</dgm:spPr>
    </dgm:pt>
    <dgm:pt modelId="{17C51407-06E2-458B-BFAA-1BB65AD99F7F}" type="pres">
      <dgm:prSet presAssocID="{E23F5F06-5D2F-41A0-B1B5-5EF7A207D6D9}" presName="sibTrans" presStyleLbl="sibTrans2D1" presStyleIdx="0" presStyleCnt="0"/>
      <dgm:spPr/>
    </dgm:pt>
    <dgm:pt modelId="{01D83B36-6441-4586-B13B-5F56E277068B}" type="pres">
      <dgm:prSet presAssocID="{B7F05514-4E7B-443C-94B7-F4062E65EA32}" presName="compNode" presStyleCnt="0"/>
      <dgm:spPr/>
    </dgm:pt>
    <dgm:pt modelId="{BE3F4E28-CB7D-422C-AF55-9BF76035EAE1}" type="pres">
      <dgm:prSet presAssocID="{B7F05514-4E7B-443C-94B7-F4062E65EA32}" presName="bkgdShape" presStyleLbl="node1" presStyleIdx="2" presStyleCnt="10"/>
      <dgm:spPr/>
    </dgm:pt>
    <dgm:pt modelId="{5F8ABF09-0B2A-42C2-95F6-60DC2816A5C4}" type="pres">
      <dgm:prSet presAssocID="{B7F05514-4E7B-443C-94B7-F4062E65EA32}" presName="nodeTx" presStyleLbl="node1" presStyleIdx="2" presStyleCnt="10">
        <dgm:presLayoutVars>
          <dgm:bulletEnabled val="1"/>
        </dgm:presLayoutVars>
      </dgm:prSet>
      <dgm:spPr/>
    </dgm:pt>
    <dgm:pt modelId="{EE217733-DFF4-4209-B0CE-BBAF61DA0024}" type="pres">
      <dgm:prSet presAssocID="{B7F05514-4E7B-443C-94B7-F4062E65EA32}" presName="invisiNode" presStyleLbl="node1" presStyleIdx="2" presStyleCnt="10"/>
      <dgm:spPr/>
    </dgm:pt>
    <dgm:pt modelId="{C8B74281-F7B6-4CF5-A874-45D6343C7B3B}" type="pres">
      <dgm:prSet presAssocID="{B7F05514-4E7B-443C-94B7-F4062E65EA32}" presName="imagNode" presStyleLbl="fgImgPlace1" presStyleIdx="2" presStyleCnt="10"/>
      <dgm:spPr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</dgm:spPr>
    </dgm:pt>
    <dgm:pt modelId="{3FF5770F-C77C-4F87-A828-A6DEF2471DA4}" type="pres">
      <dgm:prSet presAssocID="{B226B914-1FC5-41CE-AE3D-7FD9099FE485}" presName="sibTrans" presStyleLbl="sibTrans2D1" presStyleIdx="0" presStyleCnt="0"/>
      <dgm:spPr/>
    </dgm:pt>
    <dgm:pt modelId="{68031792-5BF2-4488-8E99-B486CCD77385}" type="pres">
      <dgm:prSet presAssocID="{B9A9EEA2-0ECD-4EF6-BF9A-40D843FAFC0E}" presName="compNode" presStyleCnt="0"/>
      <dgm:spPr/>
    </dgm:pt>
    <dgm:pt modelId="{79A5F2D0-A249-420A-8DFF-F3E64658043B}" type="pres">
      <dgm:prSet presAssocID="{B9A9EEA2-0ECD-4EF6-BF9A-40D843FAFC0E}" presName="bkgdShape" presStyleLbl="node1" presStyleIdx="3" presStyleCnt="10"/>
      <dgm:spPr/>
    </dgm:pt>
    <dgm:pt modelId="{DF22B020-7839-4959-8D68-B57B7DF03BBA}" type="pres">
      <dgm:prSet presAssocID="{B9A9EEA2-0ECD-4EF6-BF9A-40D843FAFC0E}" presName="nodeTx" presStyleLbl="node1" presStyleIdx="3" presStyleCnt="10">
        <dgm:presLayoutVars>
          <dgm:bulletEnabled val="1"/>
        </dgm:presLayoutVars>
      </dgm:prSet>
      <dgm:spPr/>
    </dgm:pt>
    <dgm:pt modelId="{80B18480-13B4-46E8-856E-71B7CE0C8E4A}" type="pres">
      <dgm:prSet presAssocID="{B9A9EEA2-0ECD-4EF6-BF9A-40D843FAFC0E}" presName="invisiNode" presStyleLbl="node1" presStyleIdx="3" presStyleCnt="10"/>
      <dgm:spPr/>
    </dgm:pt>
    <dgm:pt modelId="{9D40BBC5-8E60-4865-986D-BD0BE6672F27}" type="pres">
      <dgm:prSet presAssocID="{B9A9EEA2-0ECD-4EF6-BF9A-40D843FAFC0E}" presName="imagNode" presStyleLbl="fgImgPlace1" presStyleIdx="3" presStyleCnt="10"/>
      <dgm:spPr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</dgm:spPr>
    </dgm:pt>
    <dgm:pt modelId="{CE5A9445-ECC0-40B7-A188-9BD07DCF050C}" type="pres">
      <dgm:prSet presAssocID="{BC3F4C55-451E-42A1-A6B8-E78CCD7A392A}" presName="sibTrans" presStyleLbl="sibTrans2D1" presStyleIdx="0" presStyleCnt="0"/>
      <dgm:spPr/>
    </dgm:pt>
    <dgm:pt modelId="{999D8E55-A178-4745-88DF-7A42DE5B7A34}" type="pres">
      <dgm:prSet presAssocID="{B00686C7-8967-457A-9DD3-86698F0DC7C8}" presName="compNode" presStyleCnt="0"/>
      <dgm:spPr/>
    </dgm:pt>
    <dgm:pt modelId="{9DBC4565-AD97-43E3-8AC5-E1E02AF48D49}" type="pres">
      <dgm:prSet presAssocID="{B00686C7-8967-457A-9DD3-86698F0DC7C8}" presName="bkgdShape" presStyleLbl="node1" presStyleIdx="4" presStyleCnt="10"/>
      <dgm:spPr/>
    </dgm:pt>
    <dgm:pt modelId="{96EA86C8-E73D-4F5B-895F-4CCDD90A99BD}" type="pres">
      <dgm:prSet presAssocID="{B00686C7-8967-457A-9DD3-86698F0DC7C8}" presName="nodeTx" presStyleLbl="node1" presStyleIdx="4" presStyleCnt="10">
        <dgm:presLayoutVars>
          <dgm:bulletEnabled val="1"/>
        </dgm:presLayoutVars>
      </dgm:prSet>
      <dgm:spPr/>
    </dgm:pt>
    <dgm:pt modelId="{41855BED-17EB-49ED-9B1C-044FED8806AA}" type="pres">
      <dgm:prSet presAssocID="{B00686C7-8967-457A-9DD3-86698F0DC7C8}" presName="invisiNode" presStyleLbl="node1" presStyleIdx="4" presStyleCnt="10"/>
      <dgm:spPr/>
    </dgm:pt>
    <dgm:pt modelId="{C0582BE0-26BC-434F-A3A4-2C68658AE790}" type="pres">
      <dgm:prSet presAssocID="{B00686C7-8967-457A-9DD3-86698F0DC7C8}" presName="imagNode" presStyleLbl="fgImgPlace1" presStyleIdx="4" presStyleCnt="10"/>
      <dgm:spPr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</dgm:spPr>
    </dgm:pt>
    <dgm:pt modelId="{0322C879-A184-4DD5-BED3-50C554DE0321}" type="pres">
      <dgm:prSet presAssocID="{8181DCF0-3760-40F0-915C-F83406A545F8}" presName="sibTrans" presStyleLbl="sibTrans2D1" presStyleIdx="0" presStyleCnt="0"/>
      <dgm:spPr/>
    </dgm:pt>
    <dgm:pt modelId="{AAC2D385-FA4F-433B-9A15-D46156F38201}" type="pres">
      <dgm:prSet presAssocID="{25D6FC25-9D9A-4DED-8953-BAA8D369B159}" presName="compNode" presStyleCnt="0"/>
      <dgm:spPr/>
    </dgm:pt>
    <dgm:pt modelId="{BD6EF454-090A-4CFB-AC2F-484BA8988F14}" type="pres">
      <dgm:prSet presAssocID="{25D6FC25-9D9A-4DED-8953-BAA8D369B159}" presName="bkgdShape" presStyleLbl="node1" presStyleIdx="5" presStyleCnt="10"/>
      <dgm:spPr/>
    </dgm:pt>
    <dgm:pt modelId="{4A456EC0-4C92-4E5E-9D80-B38C63556EF7}" type="pres">
      <dgm:prSet presAssocID="{25D6FC25-9D9A-4DED-8953-BAA8D369B159}" presName="nodeTx" presStyleLbl="node1" presStyleIdx="5" presStyleCnt="10">
        <dgm:presLayoutVars>
          <dgm:bulletEnabled val="1"/>
        </dgm:presLayoutVars>
      </dgm:prSet>
      <dgm:spPr/>
    </dgm:pt>
    <dgm:pt modelId="{D877964F-9306-445E-B515-6662FE33E203}" type="pres">
      <dgm:prSet presAssocID="{25D6FC25-9D9A-4DED-8953-BAA8D369B159}" presName="invisiNode" presStyleLbl="node1" presStyleIdx="5" presStyleCnt="10"/>
      <dgm:spPr/>
    </dgm:pt>
    <dgm:pt modelId="{512F39AD-D422-41D9-93C8-F29D71264F21}" type="pres">
      <dgm:prSet presAssocID="{25D6FC25-9D9A-4DED-8953-BAA8D369B159}" presName="imagNode" presStyleLbl="fgImgPlace1" presStyleIdx="5" presStyleCnt="10"/>
      <dgm:spPr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</dgm:spPr>
    </dgm:pt>
    <dgm:pt modelId="{5ECACB05-AD78-475C-98F9-FFDC975C6C6F}" type="pres">
      <dgm:prSet presAssocID="{6A4F9BE8-3D5E-4344-BE4E-8FD81FF3E1ED}" presName="sibTrans" presStyleLbl="sibTrans2D1" presStyleIdx="0" presStyleCnt="0"/>
      <dgm:spPr/>
    </dgm:pt>
    <dgm:pt modelId="{4AA86CBA-5223-44F2-AA78-62FF8C70FD4A}" type="pres">
      <dgm:prSet presAssocID="{5043FFCD-952A-4A26-95DB-EAF96BC846A8}" presName="compNode" presStyleCnt="0"/>
      <dgm:spPr/>
    </dgm:pt>
    <dgm:pt modelId="{4C87A384-858E-4643-A9F5-80683FC19F97}" type="pres">
      <dgm:prSet presAssocID="{5043FFCD-952A-4A26-95DB-EAF96BC846A8}" presName="bkgdShape" presStyleLbl="node1" presStyleIdx="6" presStyleCnt="10"/>
      <dgm:spPr/>
    </dgm:pt>
    <dgm:pt modelId="{63E462ED-F6AB-492D-9139-1172908C68E5}" type="pres">
      <dgm:prSet presAssocID="{5043FFCD-952A-4A26-95DB-EAF96BC846A8}" presName="nodeTx" presStyleLbl="node1" presStyleIdx="6" presStyleCnt="10">
        <dgm:presLayoutVars>
          <dgm:bulletEnabled val="1"/>
        </dgm:presLayoutVars>
      </dgm:prSet>
      <dgm:spPr/>
    </dgm:pt>
    <dgm:pt modelId="{AF256CBD-B354-45FB-8162-5B6335E1714D}" type="pres">
      <dgm:prSet presAssocID="{5043FFCD-952A-4A26-95DB-EAF96BC846A8}" presName="invisiNode" presStyleLbl="node1" presStyleIdx="6" presStyleCnt="10"/>
      <dgm:spPr/>
    </dgm:pt>
    <dgm:pt modelId="{E57F8560-7DF7-49CA-8E91-B50B7C890B48}" type="pres">
      <dgm:prSet presAssocID="{5043FFCD-952A-4A26-95DB-EAF96BC846A8}" presName="imagNode" presStyleLbl="fgImgPlace1" presStyleIdx="6" presStyleCnt="10"/>
      <dgm:spPr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</dgm:spPr>
    </dgm:pt>
    <dgm:pt modelId="{16CD81A9-6CDE-446C-A709-22ED41E10C76}" type="pres">
      <dgm:prSet presAssocID="{DAA25E19-85DF-4BCE-9AAE-B71F28A2B4EB}" presName="sibTrans" presStyleLbl="sibTrans2D1" presStyleIdx="0" presStyleCnt="0"/>
      <dgm:spPr/>
    </dgm:pt>
    <dgm:pt modelId="{A067F01D-20A7-4882-835E-3201E338BD41}" type="pres">
      <dgm:prSet presAssocID="{1F5FF869-E2D8-439E-A925-C666246BDD30}" presName="compNode" presStyleCnt="0"/>
      <dgm:spPr/>
    </dgm:pt>
    <dgm:pt modelId="{590668F7-1618-481D-805C-95F377329660}" type="pres">
      <dgm:prSet presAssocID="{1F5FF869-E2D8-439E-A925-C666246BDD30}" presName="bkgdShape" presStyleLbl="node1" presStyleIdx="7" presStyleCnt="10"/>
      <dgm:spPr/>
    </dgm:pt>
    <dgm:pt modelId="{7FE40F90-2A59-478F-AF64-91C75252ADA0}" type="pres">
      <dgm:prSet presAssocID="{1F5FF869-E2D8-439E-A925-C666246BDD30}" presName="nodeTx" presStyleLbl="node1" presStyleIdx="7" presStyleCnt="10">
        <dgm:presLayoutVars>
          <dgm:bulletEnabled val="1"/>
        </dgm:presLayoutVars>
      </dgm:prSet>
      <dgm:spPr/>
    </dgm:pt>
    <dgm:pt modelId="{66FF2306-0216-4D7B-983E-A3A866CCBA43}" type="pres">
      <dgm:prSet presAssocID="{1F5FF869-E2D8-439E-A925-C666246BDD30}" presName="invisiNode" presStyleLbl="node1" presStyleIdx="7" presStyleCnt="10"/>
      <dgm:spPr/>
    </dgm:pt>
    <dgm:pt modelId="{9D95B5CA-94D7-446C-84A1-C81431FDAF86}" type="pres">
      <dgm:prSet presAssocID="{1F5FF869-E2D8-439E-A925-C666246BDD30}" presName="imagNode" presStyleLbl="fgImgPlace1" presStyleIdx="7" presStyleCnt="10"/>
      <dgm:spPr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</dgm:spPr>
    </dgm:pt>
    <dgm:pt modelId="{501C3264-86A6-4FB8-9521-1636CE4A577B}" type="pres">
      <dgm:prSet presAssocID="{FB80281A-5707-450C-B42A-71D138B91DE2}" presName="sibTrans" presStyleLbl="sibTrans2D1" presStyleIdx="0" presStyleCnt="0"/>
      <dgm:spPr/>
    </dgm:pt>
    <dgm:pt modelId="{3796B424-4AF1-4CCA-B2EB-2336FB5F65D1}" type="pres">
      <dgm:prSet presAssocID="{EC6E89E1-CF13-4054-A166-C06764837E91}" presName="compNode" presStyleCnt="0"/>
      <dgm:spPr/>
    </dgm:pt>
    <dgm:pt modelId="{5A8094F5-56A7-406B-B022-6028BA3C9D70}" type="pres">
      <dgm:prSet presAssocID="{EC6E89E1-CF13-4054-A166-C06764837E91}" presName="bkgdShape" presStyleLbl="node1" presStyleIdx="8" presStyleCnt="10"/>
      <dgm:spPr/>
    </dgm:pt>
    <dgm:pt modelId="{3429E208-589B-420F-BDC9-EE7F8DD297F9}" type="pres">
      <dgm:prSet presAssocID="{EC6E89E1-CF13-4054-A166-C06764837E91}" presName="nodeTx" presStyleLbl="node1" presStyleIdx="8" presStyleCnt="10">
        <dgm:presLayoutVars>
          <dgm:bulletEnabled val="1"/>
        </dgm:presLayoutVars>
      </dgm:prSet>
      <dgm:spPr/>
    </dgm:pt>
    <dgm:pt modelId="{9E98CD64-0FCB-41B7-9803-C22A445481CF}" type="pres">
      <dgm:prSet presAssocID="{EC6E89E1-CF13-4054-A166-C06764837E91}" presName="invisiNode" presStyleLbl="node1" presStyleIdx="8" presStyleCnt="10"/>
      <dgm:spPr/>
    </dgm:pt>
    <dgm:pt modelId="{EDAAF9EE-84A7-4CD5-BCB9-A8B43A97312D}" type="pres">
      <dgm:prSet presAssocID="{EC6E89E1-CF13-4054-A166-C06764837E91}" presName="imagNode" presStyleLbl="fgImgPlace1" presStyleIdx="8" presStyleCnt="10"/>
      <dgm:spPr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</dgm:spPr>
    </dgm:pt>
    <dgm:pt modelId="{4568E143-132A-4EA4-BE64-C76289E88BB0}" type="pres">
      <dgm:prSet presAssocID="{D8761A31-74DD-445B-B059-392C66A65A42}" presName="sibTrans" presStyleLbl="sibTrans2D1" presStyleIdx="0" presStyleCnt="0"/>
      <dgm:spPr/>
    </dgm:pt>
    <dgm:pt modelId="{EF96459F-7D4C-4DE0-9B1B-BC3F54D7BA0F}" type="pres">
      <dgm:prSet presAssocID="{53331697-9F92-4DDB-A3BD-F0BFD1499987}" presName="compNode" presStyleCnt="0"/>
      <dgm:spPr/>
    </dgm:pt>
    <dgm:pt modelId="{332F3AB3-BE13-4B20-8AA5-F8A412E38E9A}" type="pres">
      <dgm:prSet presAssocID="{53331697-9F92-4DDB-A3BD-F0BFD1499987}" presName="bkgdShape" presStyleLbl="node1" presStyleIdx="9" presStyleCnt="10"/>
      <dgm:spPr/>
    </dgm:pt>
    <dgm:pt modelId="{BEC46AA0-19AA-444C-84BF-10B357026066}" type="pres">
      <dgm:prSet presAssocID="{53331697-9F92-4DDB-A3BD-F0BFD1499987}" presName="nodeTx" presStyleLbl="node1" presStyleIdx="9" presStyleCnt="10">
        <dgm:presLayoutVars>
          <dgm:bulletEnabled val="1"/>
        </dgm:presLayoutVars>
      </dgm:prSet>
      <dgm:spPr/>
    </dgm:pt>
    <dgm:pt modelId="{BC8145EA-1247-4E80-8E00-94744D08D4BE}" type="pres">
      <dgm:prSet presAssocID="{53331697-9F92-4DDB-A3BD-F0BFD1499987}" presName="invisiNode" presStyleLbl="node1" presStyleIdx="9" presStyleCnt="10"/>
      <dgm:spPr/>
    </dgm:pt>
    <dgm:pt modelId="{C4CD4CB2-B2F5-4D4E-B170-19E52BFA6FEE}" type="pres">
      <dgm:prSet presAssocID="{53331697-9F92-4DDB-A3BD-F0BFD1499987}" presName="imagNode" presStyleLbl="fgImgPlace1" presStyleIdx="9" presStyleCnt="10"/>
      <dgm:spPr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</dgm:spPr>
    </dgm:pt>
  </dgm:ptLst>
  <dgm:cxnLst>
    <dgm:cxn modelId="{584E5D00-3A1D-47A7-A75F-DE142B42892A}" srcId="{9937F0BC-BD3C-41D0-A52C-41D39F8DFB6F}" destId="{419B7F57-4731-4FD3-9677-BC9361B9E958}" srcOrd="0" destOrd="0" parTransId="{8E2575A7-EC3C-4F26-BB22-79993FA8908C}" sibTransId="{934D24A3-86FD-45AB-8A5C-BCEDE7914C48}"/>
    <dgm:cxn modelId="{02EC9305-6279-4919-9BF4-5A3403E26125}" srcId="{9937F0BC-BD3C-41D0-A52C-41D39F8DFB6F}" destId="{1F5FF869-E2D8-439E-A925-C666246BDD30}" srcOrd="7" destOrd="0" parTransId="{206717D3-8A85-4088-A005-7CCCE7FA2D2A}" sibTransId="{FB80281A-5707-450C-B42A-71D138B91DE2}"/>
    <dgm:cxn modelId="{56550E06-B50C-4A03-A8D5-E6F682E716CB}" type="presOf" srcId="{B00686C7-8967-457A-9DD3-86698F0DC7C8}" destId="{96EA86C8-E73D-4F5B-895F-4CCDD90A99BD}" srcOrd="1" destOrd="0" presId="urn:microsoft.com/office/officeart/2005/8/layout/hList7"/>
    <dgm:cxn modelId="{4D7AA116-5344-4B76-8880-3DA04F1F9993}" type="presOf" srcId="{B7F05514-4E7B-443C-94B7-F4062E65EA32}" destId="{BE3F4E28-CB7D-422C-AF55-9BF76035EAE1}" srcOrd="0" destOrd="0" presId="urn:microsoft.com/office/officeart/2005/8/layout/hList7"/>
    <dgm:cxn modelId="{9ECB271A-EDA5-40A9-B99A-A493C86B6058}" srcId="{9937F0BC-BD3C-41D0-A52C-41D39F8DFB6F}" destId="{5043FFCD-952A-4A26-95DB-EAF96BC846A8}" srcOrd="6" destOrd="0" parTransId="{49D03D80-B1C3-4002-98CA-AB49638FAE69}" sibTransId="{DAA25E19-85DF-4BCE-9AAE-B71F28A2B4EB}"/>
    <dgm:cxn modelId="{8035861A-3810-405C-829B-375EECDEFDF2}" srcId="{9937F0BC-BD3C-41D0-A52C-41D39F8DFB6F}" destId="{9BBB66E2-6284-42CE-824A-FBC27B588821}" srcOrd="1" destOrd="0" parTransId="{478E394D-2F56-41B6-A9B6-847D8A536E4A}" sibTransId="{E23F5F06-5D2F-41A0-B1B5-5EF7A207D6D9}"/>
    <dgm:cxn modelId="{EFE12723-62E3-4644-9DB5-CACA487715E7}" type="presOf" srcId="{D8761A31-74DD-445B-B059-392C66A65A42}" destId="{4568E143-132A-4EA4-BE64-C76289E88BB0}" srcOrd="0" destOrd="0" presId="urn:microsoft.com/office/officeart/2005/8/layout/hList7"/>
    <dgm:cxn modelId="{F7616128-CE79-46A7-BAA0-11EDBB84AEAB}" type="presOf" srcId="{1F5FF869-E2D8-439E-A925-C666246BDD30}" destId="{590668F7-1618-481D-805C-95F377329660}" srcOrd="0" destOrd="0" presId="urn:microsoft.com/office/officeart/2005/8/layout/hList7"/>
    <dgm:cxn modelId="{08464128-D822-448E-8546-BF764D1270FF}" srcId="{9937F0BC-BD3C-41D0-A52C-41D39F8DFB6F}" destId="{25D6FC25-9D9A-4DED-8953-BAA8D369B159}" srcOrd="5" destOrd="0" parTransId="{8AE02C58-AFCC-4F06-8990-4FE2AE61D685}" sibTransId="{6A4F9BE8-3D5E-4344-BE4E-8FD81FF3E1ED}"/>
    <dgm:cxn modelId="{F1800A2B-215C-42FB-A49B-BFCAF64DBC91}" type="presOf" srcId="{419B7F57-4731-4FD3-9677-BC9361B9E958}" destId="{D037250E-7363-4400-B847-129E0A9230A6}" srcOrd="1" destOrd="0" presId="urn:microsoft.com/office/officeart/2005/8/layout/hList7"/>
    <dgm:cxn modelId="{81FEC430-62EF-427F-9F68-D229B0D539B0}" type="presOf" srcId="{9BBB66E2-6284-42CE-824A-FBC27B588821}" destId="{0BEE50A4-ABFF-41A9-9529-7885AFD71A59}" srcOrd="1" destOrd="0" presId="urn:microsoft.com/office/officeart/2005/8/layout/hList7"/>
    <dgm:cxn modelId="{0473EF39-C948-44D0-BFE2-8733176E536A}" type="presOf" srcId="{25D6FC25-9D9A-4DED-8953-BAA8D369B159}" destId="{4A456EC0-4C92-4E5E-9D80-B38C63556EF7}" srcOrd="1" destOrd="0" presId="urn:microsoft.com/office/officeart/2005/8/layout/hList7"/>
    <dgm:cxn modelId="{F63D223C-4A2B-43D3-94C7-9CC4E8551421}" type="presOf" srcId="{EC6E89E1-CF13-4054-A166-C06764837E91}" destId="{5A8094F5-56A7-406B-B022-6028BA3C9D70}" srcOrd="0" destOrd="0" presId="urn:microsoft.com/office/officeart/2005/8/layout/hList7"/>
    <dgm:cxn modelId="{B255713C-5071-4B2F-9598-663B19D3F2AC}" type="presOf" srcId="{1F5FF869-E2D8-439E-A925-C666246BDD30}" destId="{7FE40F90-2A59-478F-AF64-91C75252ADA0}" srcOrd="1" destOrd="0" presId="urn:microsoft.com/office/officeart/2005/8/layout/hList7"/>
    <dgm:cxn modelId="{FAB80D69-A4E0-4B58-B913-11E64560030B}" type="presOf" srcId="{934D24A3-86FD-45AB-8A5C-BCEDE7914C48}" destId="{183A3114-EC74-41F1-9DB4-75677818F21D}" srcOrd="0" destOrd="0" presId="urn:microsoft.com/office/officeart/2005/8/layout/hList7"/>
    <dgm:cxn modelId="{1EBF374F-D9CB-4286-9870-D157FDE46AB7}" srcId="{9937F0BC-BD3C-41D0-A52C-41D39F8DFB6F}" destId="{B00686C7-8967-457A-9DD3-86698F0DC7C8}" srcOrd="4" destOrd="0" parTransId="{3182FB02-6384-4212-8EA0-71AE8909C633}" sibTransId="{8181DCF0-3760-40F0-915C-F83406A545F8}"/>
    <dgm:cxn modelId="{D4B31A50-7E99-4E52-8D44-A910D812AEE6}" type="presOf" srcId="{419B7F57-4731-4FD3-9677-BC9361B9E958}" destId="{A32C4AE5-2D25-49EE-B254-AB5E35584673}" srcOrd="0" destOrd="0" presId="urn:microsoft.com/office/officeart/2005/8/layout/hList7"/>
    <dgm:cxn modelId="{6FB0EE54-133F-4ED6-8C97-BBD3E5A25623}" type="presOf" srcId="{B9A9EEA2-0ECD-4EF6-BF9A-40D843FAFC0E}" destId="{DF22B020-7839-4959-8D68-B57B7DF03BBA}" srcOrd="1" destOrd="0" presId="urn:microsoft.com/office/officeart/2005/8/layout/hList7"/>
    <dgm:cxn modelId="{B222E979-0972-4B08-877A-CD6CE035F9EC}" srcId="{9937F0BC-BD3C-41D0-A52C-41D39F8DFB6F}" destId="{EC6E89E1-CF13-4054-A166-C06764837E91}" srcOrd="8" destOrd="0" parTransId="{8D12CD64-E3CD-450C-910D-22D2A2E74B6A}" sibTransId="{D8761A31-74DD-445B-B059-392C66A65A42}"/>
    <dgm:cxn modelId="{3B8DEE7C-714D-4C09-A434-9C78BDF055E7}" type="presOf" srcId="{B226B914-1FC5-41CE-AE3D-7FD9099FE485}" destId="{3FF5770F-C77C-4F87-A828-A6DEF2471DA4}" srcOrd="0" destOrd="0" presId="urn:microsoft.com/office/officeart/2005/8/layout/hList7"/>
    <dgm:cxn modelId="{A85AD797-1F66-4710-BB8F-416533F75364}" type="presOf" srcId="{8181DCF0-3760-40F0-915C-F83406A545F8}" destId="{0322C879-A184-4DD5-BED3-50C554DE0321}" srcOrd="0" destOrd="0" presId="urn:microsoft.com/office/officeart/2005/8/layout/hList7"/>
    <dgm:cxn modelId="{40B37E98-B8FD-4A90-BDED-32556D25F061}" type="presOf" srcId="{DAA25E19-85DF-4BCE-9AAE-B71F28A2B4EB}" destId="{16CD81A9-6CDE-446C-A709-22ED41E10C76}" srcOrd="0" destOrd="0" presId="urn:microsoft.com/office/officeart/2005/8/layout/hList7"/>
    <dgm:cxn modelId="{190F7EA0-0E65-43E9-B7EE-92D9644848AC}" type="presOf" srcId="{53331697-9F92-4DDB-A3BD-F0BFD1499987}" destId="{BEC46AA0-19AA-444C-84BF-10B357026066}" srcOrd="1" destOrd="0" presId="urn:microsoft.com/office/officeart/2005/8/layout/hList7"/>
    <dgm:cxn modelId="{FA04C3A0-FB43-4FAF-B453-0CA67FE1C62D}" srcId="{9937F0BC-BD3C-41D0-A52C-41D39F8DFB6F}" destId="{B9A9EEA2-0ECD-4EF6-BF9A-40D843FAFC0E}" srcOrd="3" destOrd="0" parTransId="{12523B45-6C8E-4A51-A26D-B98127DA42BF}" sibTransId="{BC3F4C55-451E-42A1-A6B8-E78CCD7A392A}"/>
    <dgm:cxn modelId="{7BF29BA1-4FF1-4170-8308-569B1653A841}" type="presOf" srcId="{EC6E89E1-CF13-4054-A166-C06764837E91}" destId="{3429E208-589B-420F-BDC9-EE7F8DD297F9}" srcOrd="1" destOrd="0" presId="urn:microsoft.com/office/officeart/2005/8/layout/hList7"/>
    <dgm:cxn modelId="{54BC00AD-1A4C-44D9-9D9D-2BDC343F9088}" type="presOf" srcId="{B7F05514-4E7B-443C-94B7-F4062E65EA32}" destId="{5F8ABF09-0B2A-42C2-95F6-60DC2816A5C4}" srcOrd="1" destOrd="0" presId="urn:microsoft.com/office/officeart/2005/8/layout/hList7"/>
    <dgm:cxn modelId="{863F37B1-BD19-434A-BCF2-A32873BFB0B9}" type="presOf" srcId="{53331697-9F92-4DDB-A3BD-F0BFD1499987}" destId="{332F3AB3-BE13-4B20-8AA5-F8A412E38E9A}" srcOrd="0" destOrd="0" presId="urn:microsoft.com/office/officeart/2005/8/layout/hList7"/>
    <dgm:cxn modelId="{30116CBB-7F2D-4E99-BE71-579E51B830D2}" type="presOf" srcId="{6A4F9BE8-3D5E-4344-BE4E-8FD81FF3E1ED}" destId="{5ECACB05-AD78-475C-98F9-FFDC975C6C6F}" srcOrd="0" destOrd="0" presId="urn:microsoft.com/office/officeart/2005/8/layout/hList7"/>
    <dgm:cxn modelId="{67243EC4-BBB8-4DBE-B2FF-8C73AFF3CF3E}" type="presOf" srcId="{B9A9EEA2-0ECD-4EF6-BF9A-40D843FAFC0E}" destId="{79A5F2D0-A249-420A-8DFF-F3E64658043B}" srcOrd="0" destOrd="0" presId="urn:microsoft.com/office/officeart/2005/8/layout/hList7"/>
    <dgm:cxn modelId="{7D9D0DCA-DA19-4ADF-B3BE-F257E6EF55DD}" srcId="{9937F0BC-BD3C-41D0-A52C-41D39F8DFB6F}" destId="{B7F05514-4E7B-443C-94B7-F4062E65EA32}" srcOrd="2" destOrd="0" parTransId="{A09A9433-BFA1-4411-B2C2-3CA04BB75E2D}" sibTransId="{B226B914-1FC5-41CE-AE3D-7FD9099FE485}"/>
    <dgm:cxn modelId="{ACEA2FCB-4770-432F-ACA6-019B15CA01D0}" srcId="{9937F0BC-BD3C-41D0-A52C-41D39F8DFB6F}" destId="{53331697-9F92-4DDB-A3BD-F0BFD1499987}" srcOrd="9" destOrd="0" parTransId="{60E47B98-9DC0-4240-A857-4C0F4B8AA953}" sibTransId="{05AEE962-F00B-4EBA-A297-5C53B3F31E8C}"/>
    <dgm:cxn modelId="{8C9DA3CE-3622-42D2-BF45-B1B38D0F01C9}" type="presOf" srcId="{9937F0BC-BD3C-41D0-A52C-41D39F8DFB6F}" destId="{4C312627-443C-48E3-A4E3-3EA4438D0217}" srcOrd="0" destOrd="0" presId="urn:microsoft.com/office/officeart/2005/8/layout/hList7"/>
    <dgm:cxn modelId="{B59659D5-4212-4D86-991F-649D45AEDE15}" type="presOf" srcId="{FB80281A-5707-450C-B42A-71D138B91DE2}" destId="{501C3264-86A6-4FB8-9521-1636CE4A577B}" srcOrd="0" destOrd="0" presId="urn:microsoft.com/office/officeart/2005/8/layout/hList7"/>
    <dgm:cxn modelId="{F09DD7E0-AB92-44A3-83EA-85D400AB425B}" type="presOf" srcId="{9BBB66E2-6284-42CE-824A-FBC27B588821}" destId="{FFEDE00C-E789-4FB0-9937-9332134E4C0E}" srcOrd="0" destOrd="0" presId="urn:microsoft.com/office/officeart/2005/8/layout/hList7"/>
    <dgm:cxn modelId="{1EEC1DE8-AD2F-41ED-9C8B-BFBC5D6C7359}" type="presOf" srcId="{E23F5F06-5D2F-41A0-B1B5-5EF7A207D6D9}" destId="{17C51407-06E2-458B-BFAA-1BB65AD99F7F}" srcOrd="0" destOrd="0" presId="urn:microsoft.com/office/officeart/2005/8/layout/hList7"/>
    <dgm:cxn modelId="{5D2980E8-B0E6-4D69-BD6E-A6AEE7FE4575}" type="presOf" srcId="{BC3F4C55-451E-42A1-A6B8-E78CCD7A392A}" destId="{CE5A9445-ECC0-40B7-A188-9BD07DCF050C}" srcOrd="0" destOrd="0" presId="urn:microsoft.com/office/officeart/2005/8/layout/hList7"/>
    <dgm:cxn modelId="{C95FD5E9-A616-4539-AB40-17FE3A86DBE2}" type="presOf" srcId="{5043FFCD-952A-4A26-95DB-EAF96BC846A8}" destId="{63E462ED-F6AB-492D-9139-1172908C68E5}" srcOrd="1" destOrd="0" presId="urn:microsoft.com/office/officeart/2005/8/layout/hList7"/>
    <dgm:cxn modelId="{5CF989ED-4407-47B3-B493-F14899F0A36D}" type="presOf" srcId="{5043FFCD-952A-4A26-95DB-EAF96BC846A8}" destId="{4C87A384-858E-4643-A9F5-80683FC19F97}" srcOrd="0" destOrd="0" presId="urn:microsoft.com/office/officeart/2005/8/layout/hList7"/>
    <dgm:cxn modelId="{A388EDED-D8E8-43B4-A31C-76A39E715C00}" type="presOf" srcId="{25D6FC25-9D9A-4DED-8953-BAA8D369B159}" destId="{BD6EF454-090A-4CFB-AC2F-484BA8988F14}" srcOrd="0" destOrd="0" presId="urn:microsoft.com/office/officeart/2005/8/layout/hList7"/>
    <dgm:cxn modelId="{0657AEF3-E29A-410C-9330-63024921E8FD}" type="presOf" srcId="{B00686C7-8967-457A-9DD3-86698F0DC7C8}" destId="{9DBC4565-AD97-43E3-8AC5-E1E02AF48D49}" srcOrd="0" destOrd="0" presId="urn:microsoft.com/office/officeart/2005/8/layout/hList7"/>
    <dgm:cxn modelId="{33A04279-8E61-4213-A274-0B7E3C24C4D4}" type="presParOf" srcId="{4C312627-443C-48E3-A4E3-3EA4438D0217}" destId="{20677147-B1AE-42A2-8589-8A813764F379}" srcOrd="0" destOrd="0" presId="urn:microsoft.com/office/officeart/2005/8/layout/hList7"/>
    <dgm:cxn modelId="{FA04CE70-708E-40D0-9781-D27FCC6EF9E7}" type="presParOf" srcId="{4C312627-443C-48E3-A4E3-3EA4438D0217}" destId="{54DFE68A-27F8-45C4-AD8D-DD02BD887F24}" srcOrd="1" destOrd="0" presId="urn:microsoft.com/office/officeart/2005/8/layout/hList7"/>
    <dgm:cxn modelId="{D3B3B168-4D62-4210-B843-0AD8A9FACB1A}" type="presParOf" srcId="{54DFE68A-27F8-45C4-AD8D-DD02BD887F24}" destId="{EAAFAB91-893E-4D43-9664-807728442FBB}" srcOrd="0" destOrd="0" presId="urn:microsoft.com/office/officeart/2005/8/layout/hList7"/>
    <dgm:cxn modelId="{CFE7894A-B172-4412-9609-5F7B3E70799D}" type="presParOf" srcId="{EAAFAB91-893E-4D43-9664-807728442FBB}" destId="{A32C4AE5-2D25-49EE-B254-AB5E35584673}" srcOrd="0" destOrd="0" presId="urn:microsoft.com/office/officeart/2005/8/layout/hList7"/>
    <dgm:cxn modelId="{E8106E43-2A36-4527-B4F0-35A2A3F1A1D2}" type="presParOf" srcId="{EAAFAB91-893E-4D43-9664-807728442FBB}" destId="{D037250E-7363-4400-B847-129E0A9230A6}" srcOrd="1" destOrd="0" presId="urn:microsoft.com/office/officeart/2005/8/layout/hList7"/>
    <dgm:cxn modelId="{977FB3E0-FFB1-48B6-84C4-2086771CEAC8}" type="presParOf" srcId="{EAAFAB91-893E-4D43-9664-807728442FBB}" destId="{8F3A3421-80DE-4E04-AEF4-8416D216C7BE}" srcOrd="2" destOrd="0" presId="urn:microsoft.com/office/officeart/2005/8/layout/hList7"/>
    <dgm:cxn modelId="{2330E2B6-1055-4A05-ABCB-9E528C021350}" type="presParOf" srcId="{EAAFAB91-893E-4D43-9664-807728442FBB}" destId="{D666F183-8416-4D49-922F-130C76B9C0DF}" srcOrd="3" destOrd="0" presId="urn:microsoft.com/office/officeart/2005/8/layout/hList7"/>
    <dgm:cxn modelId="{AA2692E0-1D79-4955-9D7F-A3C0777C6069}" type="presParOf" srcId="{54DFE68A-27F8-45C4-AD8D-DD02BD887F24}" destId="{183A3114-EC74-41F1-9DB4-75677818F21D}" srcOrd="1" destOrd="0" presId="urn:microsoft.com/office/officeart/2005/8/layout/hList7"/>
    <dgm:cxn modelId="{61BE21C4-93AA-40D2-BFF6-D7128311832E}" type="presParOf" srcId="{54DFE68A-27F8-45C4-AD8D-DD02BD887F24}" destId="{F9279D27-0393-487F-8C9F-BBCC4D1775C0}" srcOrd="2" destOrd="0" presId="urn:microsoft.com/office/officeart/2005/8/layout/hList7"/>
    <dgm:cxn modelId="{FBA989D2-6CB0-4080-B7C5-A8740C9CFE7F}" type="presParOf" srcId="{F9279D27-0393-487F-8C9F-BBCC4D1775C0}" destId="{FFEDE00C-E789-4FB0-9937-9332134E4C0E}" srcOrd="0" destOrd="0" presId="urn:microsoft.com/office/officeart/2005/8/layout/hList7"/>
    <dgm:cxn modelId="{54020AF8-BE95-426E-B0AC-8A02CEF0BD81}" type="presParOf" srcId="{F9279D27-0393-487F-8C9F-BBCC4D1775C0}" destId="{0BEE50A4-ABFF-41A9-9529-7885AFD71A59}" srcOrd="1" destOrd="0" presId="urn:microsoft.com/office/officeart/2005/8/layout/hList7"/>
    <dgm:cxn modelId="{9962935A-2398-41F9-9DD0-62CC9738F9BB}" type="presParOf" srcId="{F9279D27-0393-487F-8C9F-BBCC4D1775C0}" destId="{59225950-FD50-4073-A4A2-C9E037544150}" srcOrd="2" destOrd="0" presId="urn:microsoft.com/office/officeart/2005/8/layout/hList7"/>
    <dgm:cxn modelId="{2494F16D-52E0-4B88-BC12-6C829D3CDCF9}" type="presParOf" srcId="{F9279D27-0393-487F-8C9F-BBCC4D1775C0}" destId="{9E047517-BA21-4A78-A337-6F1A0764B6EC}" srcOrd="3" destOrd="0" presId="urn:microsoft.com/office/officeart/2005/8/layout/hList7"/>
    <dgm:cxn modelId="{DE85B2B2-C806-47DA-BCE9-45C0AB803006}" type="presParOf" srcId="{54DFE68A-27F8-45C4-AD8D-DD02BD887F24}" destId="{17C51407-06E2-458B-BFAA-1BB65AD99F7F}" srcOrd="3" destOrd="0" presId="urn:microsoft.com/office/officeart/2005/8/layout/hList7"/>
    <dgm:cxn modelId="{004BF8EC-7E49-4CB1-A7F9-B6718B780DFF}" type="presParOf" srcId="{54DFE68A-27F8-45C4-AD8D-DD02BD887F24}" destId="{01D83B36-6441-4586-B13B-5F56E277068B}" srcOrd="4" destOrd="0" presId="urn:microsoft.com/office/officeart/2005/8/layout/hList7"/>
    <dgm:cxn modelId="{128228F1-109D-42E6-BD7D-36A208C124E8}" type="presParOf" srcId="{01D83B36-6441-4586-B13B-5F56E277068B}" destId="{BE3F4E28-CB7D-422C-AF55-9BF76035EAE1}" srcOrd="0" destOrd="0" presId="urn:microsoft.com/office/officeart/2005/8/layout/hList7"/>
    <dgm:cxn modelId="{DF93641F-95B2-42AE-B94C-124D8EEC9052}" type="presParOf" srcId="{01D83B36-6441-4586-B13B-5F56E277068B}" destId="{5F8ABF09-0B2A-42C2-95F6-60DC2816A5C4}" srcOrd="1" destOrd="0" presId="urn:microsoft.com/office/officeart/2005/8/layout/hList7"/>
    <dgm:cxn modelId="{EBA4BF88-AD5C-4F86-B03E-5A8B887FF4A8}" type="presParOf" srcId="{01D83B36-6441-4586-B13B-5F56E277068B}" destId="{EE217733-DFF4-4209-B0CE-BBAF61DA0024}" srcOrd="2" destOrd="0" presId="urn:microsoft.com/office/officeart/2005/8/layout/hList7"/>
    <dgm:cxn modelId="{6CBFDD80-288C-44F2-B3C0-B4909D0BD9BD}" type="presParOf" srcId="{01D83B36-6441-4586-B13B-5F56E277068B}" destId="{C8B74281-F7B6-4CF5-A874-45D6343C7B3B}" srcOrd="3" destOrd="0" presId="urn:microsoft.com/office/officeart/2005/8/layout/hList7"/>
    <dgm:cxn modelId="{A6359C88-7EC2-4EF4-8CDD-F9F4B7E1F879}" type="presParOf" srcId="{54DFE68A-27F8-45C4-AD8D-DD02BD887F24}" destId="{3FF5770F-C77C-4F87-A828-A6DEF2471DA4}" srcOrd="5" destOrd="0" presId="urn:microsoft.com/office/officeart/2005/8/layout/hList7"/>
    <dgm:cxn modelId="{D8EAD0C0-45A1-492C-94BA-8E3AE7C09873}" type="presParOf" srcId="{54DFE68A-27F8-45C4-AD8D-DD02BD887F24}" destId="{68031792-5BF2-4488-8E99-B486CCD77385}" srcOrd="6" destOrd="0" presId="urn:microsoft.com/office/officeart/2005/8/layout/hList7"/>
    <dgm:cxn modelId="{55B25A2B-B936-4E64-81E3-FC7FDB1965DC}" type="presParOf" srcId="{68031792-5BF2-4488-8E99-B486CCD77385}" destId="{79A5F2D0-A249-420A-8DFF-F3E64658043B}" srcOrd="0" destOrd="0" presId="urn:microsoft.com/office/officeart/2005/8/layout/hList7"/>
    <dgm:cxn modelId="{ADE0ABB8-0851-47E5-82B9-2D1F947C15CD}" type="presParOf" srcId="{68031792-5BF2-4488-8E99-B486CCD77385}" destId="{DF22B020-7839-4959-8D68-B57B7DF03BBA}" srcOrd="1" destOrd="0" presId="urn:microsoft.com/office/officeart/2005/8/layout/hList7"/>
    <dgm:cxn modelId="{F8442628-3017-498D-94D7-03FA73B5E229}" type="presParOf" srcId="{68031792-5BF2-4488-8E99-B486CCD77385}" destId="{80B18480-13B4-46E8-856E-71B7CE0C8E4A}" srcOrd="2" destOrd="0" presId="urn:microsoft.com/office/officeart/2005/8/layout/hList7"/>
    <dgm:cxn modelId="{891F0BCE-9AEC-4B56-80B9-4E3F7C216211}" type="presParOf" srcId="{68031792-5BF2-4488-8E99-B486CCD77385}" destId="{9D40BBC5-8E60-4865-986D-BD0BE6672F27}" srcOrd="3" destOrd="0" presId="urn:microsoft.com/office/officeart/2005/8/layout/hList7"/>
    <dgm:cxn modelId="{8B3C05AE-02D8-49D5-8ABA-035DC1548095}" type="presParOf" srcId="{54DFE68A-27F8-45C4-AD8D-DD02BD887F24}" destId="{CE5A9445-ECC0-40B7-A188-9BD07DCF050C}" srcOrd="7" destOrd="0" presId="urn:microsoft.com/office/officeart/2005/8/layout/hList7"/>
    <dgm:cxn modelId="{1897B2A1-2C24-4737-BB8B-AF83BDEAFAD6}" type="presParOf" srcId="{54DFE68A-27F8-45C4-AD8D-DD02BD887F24}" destId="{999D8E55-A178-4745-88DF-7A42DE5B7A34}" srcOrd="8" destOrd="0" presId="urn:microsoft.com/office/officeart/2005/8/layout/hList7"/>
    <dgm:cxn modelId="{0BA78741-FD15-4A08-A4E6-B945CC2D3F16}" type="presParOf" srcId="{999D8E55-A178-4745-88DF-7A42DE5B7A34}" destId="{9DBC4565-AD97-43E3-8AC5-E1E02AF48D49}" srcOrd="0" destOrd="0" presId="urn:microsoft.com/office/officeart/2005/8/layout/hList7"/>
    <dgm:cxn modelId="{4640D5C3-0C78-41B8-933F-E683FF9A96EA}" type="presParOf" srcId="{999D8E55-A178-4745-88DF-7A42DE5B7A34}" destId="{96EA86C8-E73D-4F5B-895F-4CCDD90A99BD}" srcOrd="1" destOrd="0" presId="urn:microsoft.com/office/officeart/2005/8/layout/hList7"/>
    <dgm:cxn modelId="{80EF920E-7E97-4EB4-876B-E4A9870016CF}" type="presParOf" srcId="{999D8E55-A178-4745-88DF-7A42DE5B7A34}" destId="{41855BED-17EB-49ED-9B1C-044FED8806AA}" srcOrd="2" destOrd="0" presId="urn:microsoft.com/office/officeart/2005/8/layout/hList7"/>
    <dgm:cxn modelId="{F1361C7A-3528-4FF7-B0AA-9057CC9833A6}" type="presParOf" srcId="{999D8E55-A178-4745-88DF-7A42DE5B7A34}" destId="{C0582BE0-26BC-434F-A3A4-2C68658AE790}" srcOrd="3" destOrd="0" presId="urn:microsoft.com/office/officeart/2005/8/layout/hList7"/>
    <dgm:cxn modelId="{7149E93E-ED56-40A5-A98C-9D99BF984AF8}" type="presParOf" srcId="{54DFE68A-27F8-45C4-AD8D-DD02BD887F24}" destId="{0322C879-A184-4DD5-BED3-50C554DE0321}" srcOrd="9" destOrd="0" presId="urn:microsoft.com/office/officeart/2005/8/layout/hList7"/>
    <dgm:cxn modelId="{40F615B4-EADB-41FC-9E0D-B272FCA1B129}" type="presParOf" srcId="{54DFE68A-27F8-45C4-AD8D-DD02BD887F24}" destId="{AAC2D385-FA4F-433B-9A15-D46156F38201}" srcOrd="10" destOrd="0" presId="urn:microsoft.com/office/officeart/2005/8/layout/hList7"/>
    <dgm:cxn modelId="{FAF12D3C-43DC-42CB-997D-B92A39B7EF63}" type="presParOf" srcId="{AAC2D385-FA4F-433B-9A15-D46156F38201}" destId="{BD6EF454-090A-4CFB-AC2F-484BA8988F14}" srcOrd="0" destOrd="0" presId="urn:microsoft.com/office/officeart/2005/8/layout/hList7"/>
    <dgm:cxn modelId="{9126D131-0B9E-4C05-92D5-8B2574038DDD}" type="presParOf" srcId="{AAC2D385-FA4F-433B-9A15-D46156F38201}" destId="{4A456EC0-4C92-4E5E-9D80-B38C63556EF7}" srcOrd="1" destOrd="0" presId="urn:microsoft.com/office/officeart/2005/8/layout/hList7"/>
    <dgm:cxn modelId="{94B6CBAB-4DBC-4CE1-BA08-A4B82E08CB34}" type="presParOf" srcId="{AAC2D385-FA4F-433B-9A15-D46156F38201}" destId="{D877964F-9306-445E-B515-6662FE33E203}" srcOrd="2" destOrd="0" presId="urn:microsoft.com/office/officeart/2005/8/layout/hList7"/>
    <dgm:cxn modelId="{6C44C71B-3884-4D12-988E-0535C2253944}" type="presParOf" srcId="{AAC2D385-FA4F-433B-9A15-D46156F38201}" destId="{512F39AD-D422-41D9-93C8-F29D71264F21}" srcOrd="3" destOrd="0" presId="urn:microsoft.com/office/officeart/2005/8/layout/hList7"/>
    <dgm:cxn modelId="{104B85F3-68C6-4704-921D-F638A659E8A9}" type="presParOf" srcId="{54DFE68A-27F8-45C4-AD8D-DD02BD887F24}" destId="{5ECACB05-AD78-475C-98F9-FFDC975C6C6F}" srcOrd="11" destOrd="0" presId="urn:microsoft.com/office/officeart/2005/8/layout/hList7"/>
    <dgm:cxn modelId="{E17C0757-B96E-45A2-9292-540BDC769B8E}" type="presParOf" srcId="{54DFE68A-27F8-45C4-AD8D-DD02BD887F24}" destId="{4AA86CBA-5223-44F2-AA78-62FF8C70FD4A}" srcOrd="12" destOrd="0" presId="urn:microsoft.com/office/officeart/2005/8/layout/hList7"/>
    <dgm:cxn modelId="{84F5333E-E7B3-4E79-9E2E-01F340081783}" type="presParOf" srcId="{4AA86CBA-5223-44F2-AA78-62FF8C70FD4A}" destId="{4C87A384-858E-4643-A9F5-80683FC19F97}" srcOrd="0" destOrd="0" presId="urn:microsoft.com/office/officeart/2005/8/layout/hList7"/>
    <dgm:cxn modelId="{7503731A-C7A0-441F-9B62-992CB072F688}" type="presParOf" srcId="{4AA86CBA-5223-44F2-AA78-62FF8C70FD4A}" destId="{63E462ED-F6AB-492D-9139-1172908C68E5}" srcOrd="1" destOrd="0" presId="urn:microsoft.com/office/officeart/2005/8/layout/hList7"/>
    <dgm:cxn modelId="{829B32ED-2732-4811-AE91-33F21BB20C9A}" type="presParOf" srcId="{4AA86CBA-5223-44F2-AA78-62FF8C70FD4A}" destId="{AF256CBD-B354-45FB-8162-5B6335E1714D}" srcOrd="2" destOrd="0" presId="urn:microsoft.com/office/officeart/2005/8/layout/hList7"/>
    <dgm:cxn modelId="{53839470-950F-4CBB-B126-B0E76F07FB44}" type="presParOf" srcId="{4AA86CBA-5223-44F2-AA78-62FF8C70FD4A}" destId="{E57F8560-7DF7-49CA-8E91-B50B7C890B48}" srcOrd="3" destOrd="0" presId="urn:microsoft.com/office/officeart/2005/8/layout/hList7"/>
    <dgm:cxn modelId="{F06DC4DE-125F-4434-908B-19ACD29F217C}" type="presParOf" srcId="{54DFE68A-27F8-45C4-AD8D-DD02BD887F24}" destId="{16CD81A9-6CDE-446C-A709-22ED41E10C76}" srcOrd="13" destOrd="0" presId="urn:microsoft.com/office/officeart/2005/8/layout/hList7"/>
    <dgm:cxn modelId="{E712996B-4758-43CE-BFF8-820F3615CA4C}" type="presParOf" srcId="{54DFE68A-27F8-45C4-AD8D-DD02BD887F24}" destId="{A067F01D-20A7-4882-835E-3201E338BD41}" srcOrd="14" destOrd="0" presId="urn:microsoft.com/office/officeart/2005/8/layout/hList7"/>
    <dgm:cxn modelId="{BF3BC160-43B6-440E-AEC2-32AA4AA188AD}" type="presParOf" srcId="{A067F01D-20A7-4882-835E-3201E338BD41}" destId="{590668F7-1618-481D-805C-95F377329660}" srcOrd="0" destOrd="0" presId="urn:microsoft.com/office/officeart/2005/8/layout/hList7"/>
    <dgm:cxn modelId="{0671CF60-31ED-4F02-866F-4D4915371A5B}" type="presParOf" srcId="{A067F01D-20A7-4882-835E-3201E338BD41}" destId="{7FE40F90-2A59-478F-AF64-91C75252ADA0}" srcOrd="1" destOrd="0" presId="urn:microsoft.com/office/officeart/2005/8/layout/hList7"/>
    <dgm:cxn modelId="{DCCF547F-AAE7-4616-9BD4-D43320EF6F99}" type="presParOf" srcId="{A067F01D-20A7-4882-835E-3201E338BD41}" destId="{66FF2306-0216-4D7B-983E-A3A866CCBA43}" srcOrd="2" destOrd="0" presId="urn:microsoft.com/office/officeart/2005/8/layout/hList7"/>
    <dgm:cxn modelId="{27AF6853-2D91-4059-B77B-89DFA270296D}" type="presParOf" srcId="{A067F01D-20A7-4882-835E-3201E338BD41}" destId="{9D95B5CA-94D7-446C-84A1-C81431FDAF86}" srcOrd="3" destOrd="0" presId="urn:microsoft.com/office/officeart/2005/8/layout/hList7"/>
    <dgm:cxn modelId="{67E8085B-27A6-4602-81CF-F75D80D1A564}" type="presParOf" srcId="{54DFE68A-27F8-45C4-AD8D-DD02BD887F24}" destId="{501C3264-86A6-4FB8-9521-1636CE4A577B}" srcOrd="15" destOrd="0" presId="urn:microsoft.com/office/officeart/2005/8/layout/hList7"/>
    <dgm:cxn modelId="{A381A16A-09F6-4FDF-BF03-D8ED8DE31D18}" type="presParOf" srcId="{54DFE68A-27F8-45C4-AD8D-DD02BD887F24}" destId="{3796B424-4AF1-4CCA-B2EB-2336FB5F65D1}" srcOrd="16" destOrd="0" presId="urn:microsoft.com/office/officeart/2005/8/layout/hList7"/>
    <dgm:cxn modelId="{63BF384D-6982-4C5D-84E1-5961CC5A5FA0}" type="presParOf" srcId="{3796B424-4AF1-4CCA-B2EB-2336FB5F65D1}" destId="{5A8094F5-56A7-406B-B022-6028BA3C9D70}" srcOrd="0" destOrd="0" presId="urn:microsoft.com/office/officeart/2005/8/layout/hList7"/>
    <dgm:cxn modelId="{51D4ECA3-AB71-4129-B74F-F77F6EF1824A}" type="presParOf" srcId="{3796B424-4AF1-4CCA-B2EB-2336FB5F65D1}" destId="{3429E208-589B-420F-BDC9-EE7F8DD297F9}" srcOrd="1" destOrd="0" presId="urn:microsoft.com/office/officeart/2005/8/layout/hList7"/>
    <dgm:cxn modelId="{0B5DBC8D-8327-4638-90EB-69657213D4F3}" type="presParOf" srcId="{3796B424-4AF1-4CCA-B2EB-2336FB5F65D1}" destId="{9E98CD64-0FCB-41B7-9803-C22A445481CF}" srcOrd="2" destOrd="0" presId="urn:microsoft.com/office/officeart/2005/8/layout/hList7"/>
    <dgm:cxn modelId="{C237D11F-7899-4D9D-8103-15078D67D4FC}" type="presParOf" srcId="{3796B424-4AF1-4CCA-B2EB-2336FB5F65D1}" destId="{EDAAF9EE-84A7-4CD5-BCB9-A8B43A97312D}" srcOrd="3" destOrd="0" presId="urn:microsoft.com/office/officeart/2005/8/layout/hList7"/>
    <dgm:cxn modelId="{5AAADC1B-AC5F-4CE8-A918-35AEA9C2EDFE}" type="presParOf" srcId="{54DFE68A-27F8-45C4-AD8D-DD02BD887F24}" destId="{4568E143-132A-4EA4-BE64-C76289E88BB0}" srcOrd="17" destOrd="0" presId="urn:microsoft.com/office/officeart/2005/8/layout/hList7"/>
    <dgm:cxn modelId="{A2089D2D-05A8-420F-8F42-DBBCA8B660F6}" type="presParOf" srcId="{54DFE68A-27F8-45C4-AD8D-DD02BD887F24}" destId="{EF96459F-7D4C-4DE0-9B1B-BC3F54D7BA0F}" srcOrd="18" destOrd="0" presId="urn:microsoft.com/office/officeart/2005/8/layout/hList7"/>
    <dgm:cxn modelId="{CCC407FE-2766-4B73-B682-6180E7E7EC43}" type="presParOf" srcId="{EF96459F-7D4C-4DE0-9B1B-BC3F54D7BA0F}" destId="{332F3AB3-BE13-4B20-8AA5-F8A412E38E9A}" srcOrd="0" destOrd="0" presId="urn:microsoft.com/office/officeart/2005/8/layout/hList7"/>
    <dgm:cxn modelId="{1682A3BB-90D8-485B-B419-A41206387141}" type="presParOf" srcId="{EF96459F-7D4C-4DE0-9B1B-BC3F54D7BA0F}" destId="{BEC46AA0-19AA-444C-84BF-10B357026066}" srcOrd="1" destOrd="0" presId="urn:microsoft.com/office/officeart/2005/8/layout/hList7"/>
    <dgm:cxn modelId="{4739EBF3-5769-4EC6-9A03-BCD459AA25C9}" type="presParOf" srcId="{EF96459F-7D4C-4DE0-9B1B-BC3F54D7BA0F}" destId="{BC8145EA-1247-4E80-8E00-94744D08D4BE}" srcOrd="2" destOrd="0" presId="urn:microsoft.com/office/officeart/2005/8/layout/hList7"/>
    <dgm:cxn modelId="{39410BA5-1F8A-40C3-9E7E-FF5FBF6E6899}" type="presParOf" srcId="{EF96459F-7D4C-4DE0-9B1B-BC3F54D7BA0F}" destId="{C4CD4CB2-B2F5-4D4E-B170-19E52BFA6FE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C4AE5-2D25-49EE-B254-AB5E35584673}">
      <dsp:nvSpPr>
        <dsp:cNvPr id="0" name=""/>
        <dsp:cNvSpPr/>
      </dsp:nvSpPr>
      <dsp:spPr>
        <a:xfrm>
          <a:off x="4482" y="0"/>
          <a:ext cx="1049171" cy="5385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ANA Liquida: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-Aplicar 150 ml de mezcla por cada inflorescencia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 L de mezcla requiere: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-1L de agua -1.2 g de ANA 98% -25 ml de etanol  -2 ml de Tween 80 % 2.5 ml de coadyuvante - 0.5 ml de acondicionador de aguas  </a:t>
          </a:r>
          <a:endParaRPr lang="es-CO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2" y="2154174"/>
        <a:ext cx="1049171" cy="2154174"/>
      </dsp:txXfrm>
    </dsp:sp>
    <dsp:sp modelId="{D666F183-8416-4D49-922F-130C76B9C0DF}">
      <dsp:nvSpPr>
        <dsp:cNvPr id="0" name=""/>
        <dsp:cNvSpPr/>
      </dsp:nvSpPr>
      <dsp:spPr>
        <a:xfrm>
          <a:off x="35957" y="323126"/>
          <a:ext cx="986221" cy="179334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EDE00C-E789-4FB0-9937-9332134E4C0E}">
      <dsp:nvSpPr>
        <dsp:cNvPr id="0" name=""/>
        <dsp:cNvSpPr/>
      </dsp:nvSpPr>
      <dsp:spPr>
        <a:xfrm>
          <a:off x="1085129" y="0"/>
          <a:ext cx="1049171" cy="5385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444"/>
                <a:tint val="64000"/>
                <a:lumMod val="11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444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ANA solida: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3g de mezcla por inflorescencia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Proporción: 8%ANA+ 92% de talco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 Kg de mezcla requiere</a:t>
          </a:r>
          <a:r>
            <a:rPr lang="es-CO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: -8 g de ANA 98% +920g de talco</a:t>
          </a:r>
          <a:r>
            <a:rPr lang="es-CO" sz="600" kern="120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5129" y="2154174"/>
        <a:ext cx="1049171" cy="2154174"/>
      </dsp:txXfrm>
    </dsp:sp>
    <dsp:sp modelId="{9E047517-BA21-4A78-A337-6F1A0764B6EC}">
      <dsp:nvSpPr>
        <dsp:cNvPr id="0" name=""/>
        <dsp:cNvSpPr/>
      </dsp:nvSpPr>
      <dsp:spPr>
        <a:xfrm>
          <a:off x="1116604" y="323126"/>
          <a:ext cx="986221" cy="179334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3F4E28-CB7D-422C-AF55-9BF76035EAE1}">
      <dsp:nvSpPr>
        <dsp:cNvPr id="0" name=""/>
        <dsp:cNvSpPr/>
      </dsp:nvSpPr>
      <dsp:spPr>
        <a:xfrm>
          <a:off x="2165775" y="0"/>
          <a:ext cx="1049171" cy="5385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889"/>
                <a:tint val="64000"/>
                <a:lumMod val="11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889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Preparación de la mezcla liquida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Times New Roman" panose="02020603050405020304" pitchFamily="18" charset="0"/>
              <a:cs typeface="Times New Roman" panose="02020603050405020304" pitchFamily="18" charset="0"/>
            </a:rPr>
            <a:t>Agregar etanol en un recipiente con capacidad de 1L a 2L - Agregar el ANA y agitar  - Agregar Tween 80 y agitar la solución - Agregar el coadyuvante, agitar - Agregar la solución en el agua y mezclar</a:t>
          </a:r>
          <a:endParaRPr lang="es-CO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5775" y="2154174"/>
        <a:ext cx="1049171" cy="2154174"/>
      </dsp:txXfrm>
    </dsp:sp>
    <dsp:sp modelId="{C8B74281-F7B6-4CF5-A874-45D6343C7B3B}">
      <dsp:nvSpPr>
        <dsp:cNvPr id="0" name=""/>
        <dsp:cNvSpPr/>
      </dsp:nvSpPr>
      <dsp:spPr>
        <a:xfrm>
          <a:off x="2197250" y="323126"/>
          <a:ext cx="986221" cy="179334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A5F2D0-A249-420A-8DFF-F3E64658043B}">
      <dsp:nvSpPr>
        <dsp:cNvPr id="0" name=""/>
        <dsp:cNvSpPr/>
      </dsp:nvSpPr>
      <dsp:spPr>
        <a:xfrm>
          <a:off x="3246422" y="0"/>
          <a:ext cx="1049171" cy="5385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64000"/>
                <a:lumMod val="11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Preparación de la mezcla solida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Agregar talco en un recipiente plástico con capacidad de 1 a 5L. para 1 Kg se necesitan  920g de talco - Agregar el ANA 80g para 1Kg de mezcla - Mezclar durante 15 min - Una vez homogenizada la mezcla se dispone de fundas (bolsa plástica) de 150g que alcanzan para 50 aplicaciones. A cada operario se le dan de 5 a 8 fundas, dependerá de la cantidad de inflorescencias que maneje en el lote asignado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 dirty="0"/>
        </a:p>
      </dsp:txBody>
      <dsp:txXfrm>
        <a:off x="3246422" y="2154174"/>
        <a:ext cx="1049171" cy="2154174"/>
      </dsp:txXfrm>
    </dsp:sp>
    <dsp:sp modelId="{9D40BBC5-8E60-4865-986D-BD0BE6672F27}">
      <dsp:nvSpPr>
        <dsp:cNvPr id="0" name=""/>
        <dsp:cNvSpPr/>
      </dsp:nvSpPr>
      <dsp:spPr>
        <a:xfrm>
          <a:off x="3277897" y="323126"/>
          <a:ext cx="986221" cy="179334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BC4565-AD97-43E3-8AC5-E1E02AF48D49}">
      <dsp:nvSpPr>
        <dsp:cNvPr id="0" name=""/>
        <dsp:cNvSpPr/>
      </dsp:nvSpPr>
      <dsp:spPr>
        <a:xfrm>
          <a:off x="4327069" y="0"/>
          <a:ext cx="1049171" cy="5385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7778"/>
                <a:tint val="64000"/>
                <a:lumMod val="11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7778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1" kern="1200">
              <a:latin typeface="Times New Roman" panose="02020603050405020304" pitchFamily="18" charset="0"/>
              <a:cs typeface="Times New Roman" panose="02020603050405020304" pitchFamily="18" charset="0"/>
            </a:rPr>
            <a:t>Dispositivos y herramientas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Gancho, bomba insuflador, Guantes de camaza, canguro, termo, casco, Protector respiratorio tipo N95,Collar o camándula</a:t>
          </a:r>
          <a:r>
            <a:rPr lang="es-CO" sz="800" b="0" kern="1200"/>
            <a:t>.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 dirty="0"/>
        </a:p>
      </dsp:txBody>
      <dsp:txXfrm>
        <a:off x="4327069" y="2154174"/>
        <a:ext cx="1049171" cy="2154174"/>
      </dsp:txXfrm>
    </dsp:sp>
    <dsp:sp modelId="{C0582BE0-26BC-434F-A3A4-2C68658AE790}">
      <dsp:nvSpPr>
        <dsp:cNvPr id="0" name=""/>
        <dsp:cNvSpPr/>
      </dsp:nvSpPr>
      <dsp:spPr>
        <a:xfrm>
          <a:off x="4358544" y="323126"/>
          <a:ext cx="986221" cy="179334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6EF454-090A-4CFB-AC2F-484BA8988F14}">
      <dsp:nvSpPr>
        <dsp:cNvPr id="0" name=""/>
        <dsp:cNvSpPr/>
      </dsp:nvSpPr>
      <dsp:spPr>
        <a:xfrm>
          <a:off x="5407716" y="0"/>
          <a:ext cx="1049171" cy="5385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222"/>
                <a:tint val="64000"/>
                <a:lumMod val="11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222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Aplicación: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El Recorrido del trabajador debe ser a dos líneas desplazándose en zig zag, la ingresar a la palma debe ser en forma de U para identificar las inflorescencias</a:t>
          </a:r>
          <a:r>
            <a:rPr lang="es-CO" sz="800" kern="120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CO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7716" y="2154174"/>
        <a:ext cx="1049171" cy="2154174"/>
      </dsp:txXfrm>
    </dsp:sp>
    <dsp:sp modelId="{512F39AD-D422-41D9-93C8-F29D71264F21}">
      <dsp:nvSpPr>
        <dsp:cNvPr id="0" name=""/>
        <dsp:cNvSpPr/>
      </dsp:nvSpPr>
      <dsp:spPr>
        <a:xfrm>
          <a:off x="5439191" y="323126"/>
          <a:ext cx="986221" cy="179334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87A384-858E-4643-A9F5-80683FC19F97}">
      <dsp:nvSpPr>
        <dsp:cNvPr id="0" name=""/>
        <dsp:cNvSpPr/>
      </dsp:nvSpPr>
      <dsp:spPr>
        <a:xfrm>
          <a:off x="6488362" y="0"/>
          <a:ext cx="1049171" cy="5385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64000"/>
                <a:lumMod val="11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Adecuada apertura de la inflorescencias y determinar el estado adecuado. Abril con el gancho el prófilo para buscar garantizar una aplicación uniforme, para palmas mas altas de debe adecuar los equipos.</a:t>
          </a:r>
          <a:endParaRPr lang="es-CO" sz="1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8362" y="2154174"/>
        <a:ext cx="1049171" cy="2154174"/>
      </dsp:txXfrm>
    </dsp:sp>
    <dsp:sp modelId="{E57F8560-7DF7-49CA-8E91-B50B7C890B48}">
      <dsp:nvSpPr>
        <dsp:cNvPr id="0" name=""/>
        <dsp:cNvSpPr/>
      </dsp:nvSpPr>
      <dsp:spPr>
        <a:xfrm>
          <a:off x="6519837" y="323126"/>
          <a:ext cx="986221" cy="179334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0668F7-1618-481D-805C-95F377329660}">
      <dsp:nvSpPr>
        <dsp:cNvPr id="0" name=""/>
        <dsp:cNvSpPr/>
      </dsp:nvSpPr>
      <dsp:spPr>
        <a:xfrm>
          <a:off x="7569009" y="0"/>
          <a:ext cx="1049171" cy="5385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1111"/>
                <a:tint val="64000"/>
                <a:lumMod val="11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1111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Times New Roman" panose="02020603050405020304" pitchFamily="18" charset="0"/>
              <a:cs typeface="Times New Roman" panose="02020603050405020304" pitchFamily="18" charset="0"/>
            </a:rPr>
            <a:t>Aplicar la solución del ANA con una buena cobertura, sin acumulaciones ni zonas faltantes, asegurando el 60% de la aplicación en la base de la inflorescencia . Registro de la labor tanto en la palma como en los medios tecnológicos que lo permitan hacerlo.</a:t>
          </a:r>
          <a:endParaRPr lang="es-CO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69009" y="2154174"/>
        <a:ext cx="1049171" cy="2154174"/>
      </dsp:txXfrm>
    </dsp:sp>
    <dsp:sp modelId="{9D95B5CA-94D7-446C-84A1-C81431FDAF86}">
      <dsp:nvSpPr>
        <dsp:cNvPr id="0" name=""/>
        <dsp:cNvSpPr/>
      </dsp:nvSpPr>
      <dsp:spPr>
        <a:xfrm>
          <a:off x="7600484" y="323126"/>
          <a:ext cx="986221" cy="179334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8094F5-56A7-406B-B022-6028BA3C9D70}">
      <dsp:nvSpPr>
        <dsp:cNvPr id="0" name=""/>
        <dsp:cNvSpPr/>
      </dsp:nvSpPr>
      <dsp:spPr>
        <a:xfrm>
          <a:off x="8649656" y="0"/>
          <a:ext cx="1049171" cy="5385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5556"/>
                <a:tint val="64000"/>
                <a:lumMod val="11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5556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Uno de los impactos de la polinización artificial es el aumento en la cantidad de aceite por la producción de frutos partenocarpicos. </a:t>
          </a:r>
          <a:endParaRPr lang="es-CO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49656" y="2154174"/>
        <a:ext cx="1049171" cy="2154174"/>
      </dsp:txXfrm>
    </dsp:sp>
    <dsp:sp modelId="{EDAAF9EE-84A7-4CD5-BCB9-A8B43A97312D}">
      <dsp:nvSpPr>
        <dsp:cNvPr id="0" name=""/>
        <dsp:cNvSpPr/>
      </dsp:nvSpPr>
      <dsp:spPr>
        <a:xfrm>
          <a:off x="8681131" y="323126"/>
          <a:ext cx="986221" cy="179334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2F3AB3-BE13-4B20-8AA5-F8A412E38E9A}">
      <dsp:nvSpPr>
        <dsp:cNvPr id="0" name=""/>
        <dsp:cNvSpPr/>
      </dsp:nvSpPr>
      <dsp:spPr>
        <a:xfrm>
          <a:off x="9730303" y="0"/>
          <a:ext cx="1049171" cy="5385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64000"/>
                <a:lumMod val="11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C</a:t>
          </a:r>
          <a:r>
            <a:rPr lang="es-CO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on la polinización artificial se puede hacer aplicaciones de ANA no solo cuando la inflorescencia este en antesis si no también después de esta, también se puede hacer varias entradas a los lotes para hacer la ampliación del producto. Lo que nos asegura mejor llenado de frutos y viabilidad de los racimos.</a:t>
          </a:r>
        </a:p>
      </dsp:txBody>
      <dsp:txXfrm>
        <a:off x="9730303" y="2154174"/>
        <a:ext cx="1049171" cy="2154174"/>
      </dsp:txXfrm>
    </dsp:sp>
    <dsp:sp modelId="{C4CD4CB2-B2F5-4D4E-B170-19E52BFA6FEE}">
      <dsp:nvSpPr>
        <dsp:cNvPr id="0" name=""/>
        <dsp:cNvSpPr/>
      </dsp:nvSpPr>
      <dsp:spPr>
        <a:xfrm>
          <a:off x="9761778" y="323126"/>
          <a:ext cx="986221" cy="179334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95000" r="-95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677147-B1AE-42A2-8589-8A813764F379}">
      <dsp:nvSpPr>
        <dsp:cNvPr id="0" name=""/>
        <dsp:cNvSpPr/>
      </dsp:nvSpPr>
      <dsp:spPr>
        <a:xfrm>
          <a:off x="431358" y="4308348"/>
          <a:ext cx="9921240" cy="807815"/>
        </a:xfrm>
        <a:prstGeom prst="leftRightArrow">
          <a:avLst/>
        </a:prstGeom>
        <a:noFill/>
        <a:ln w="9525" cap="rnd" cmpd="sng" algn="ctr">
          <a:noFill/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E5D3-9E62-4E13-84D9-2F9F548E8E3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FD7-D72D-4B68-8467-4B7B36EAC5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79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E5D3-9E62-4E13-84D9-2F9F548E8E3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FD7-D72D-4B68-8467-4B7B36EAC5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451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E5D3-9E62-4E13-84D9-2F9F548E8E3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FD7-D72D-4B68-8467-4B7B36EAC5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8124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E5D3-9E62-4E13-84D9-2F9F548E8E3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FD7-D72D-4B68-8467-4B7B36EAC546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881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E5D3-9E62-4E13-84D9-2F9F548E8E3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FD7-D72D-4B68-8467-4B7B36EAC5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4283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E5D3-9E62-4E13-84D9-2F9F548E8E3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FD7-D72D-4B68-8467-4B7B36EAC5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095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E5D3-9E62-4E13-84D9-2F9F548E8E3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FD7-D72D-4B68-8467-4B7B36EAC5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0913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E5D3-9E62-4E13-84D9-2F9F548E8E3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FD7-D72D-4B68-8467-4B7B36EAC5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8291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E5D3-9E62-4E13-84D9-2F9F548E8E3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FD7-D72D-4B68-8467-4B7B36EAC5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684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E5D3-9E62-4E13-84D9-2F9F548E8E3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FD7-D72D-4B68-8467-4B7B36EAC5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275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E5D3-9E62-4E13-84D9-2F9F548E8E3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FD7-D72D-4B68-8467-4B7B36EAC5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031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E5D3-9E62-4E13-84D9-2F9F548E8E3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FD7-D72D-4B68-8467-4B7B36EAC5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889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E5D3-9E62-4E13-84D9-2F9F548E8E3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FD7-D72D-4B68-8467-4B7B36EAC5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43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E5D3-9E62-4E13-84D9-2F9F548E8E3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FD7-D72D-4B68-8467-4B7B36EAC5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41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E5D3-9E62-4E13-84D9-2F9F548E8E3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FD7-D72D-4B68-8467-4B7B36EAC5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897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E5D3-9E62-4E13-84D9-2F9F548E8E3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FD7-D72D-4B68-8467-4B7B36EAC5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88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E5D3-9E62-4E13-84D9-2F9F548E8E3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FD7-D72D-4B68-8467-4B7B36EAC5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9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D45E5D3-9E62-4E13-84D9-2F9F548E8E3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05FD7-D72D-4B68-8467-4B7B36EAC5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9330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680A9-C01B-40E5-9989-FAD3250C6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9024" y="1381539"/>
            <a:ext cx="8825658" cy="3329581"/>
          </a:xfrm>
        </p:spPr>
        <p:txBody>
          <a:bodyPr/>
          <a:lstStyle/>
          <a:p>
            <a:pPr algn="ctr"/>
            <a:br>
              <a:rPr lang="es-MX" sz="5400" dirty="0"/>
            </a:br>
            <a:r>
              <a:rPr lang="es-MX" sz="5400" dirty="0"/>
              <a:t>Implementación de una nueva tecnología de polinización con ANA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214671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74F355A-1584-49D0-A5CF-17F389C06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977204"/>
              </p:ext>
            </p:extLst>
          </p:nvPr>
        </p:nvGraphicFramePr>
        <p:xfrm>
          <a:off x="851451" y="736282"/>
          <a:ext cx="10783957" cy="538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2425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448</Words>
  <Application>Microsoft Office PowerPoint</Application>
  <PresentationFormat>Panorámica</PresentationFormat>
  <Paragraphs>23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Times New Roman</vt:lpstr>
      <vt:lpstr>Wingdings 3</vt:lpstr>
      <vt:lpstr>Ion</vt:lpstr>
      <vt:lpstr> Implementación de una nueva tecnología de polinización con ANA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Implementación de una nueva tecnología de polinización con ANA</dc:title>
  <dc:creator>Daniela Mayac</dc:creator>
  <cp:lastModifiedBy>Daniela Mayac</cp:lastModifiedBy>
  <cp:revision>1</cp:revision>
  <dcterms:created xsi:type="dcterms:W3CDTF">2021-10-12T14:09:03Z</dcterms:created>
  <dcterms:modified xsi:type="dcterms:W3CDTF">2021-10-12T14:11:01Z</dcterms:modified>
</cp:coreProperties>
</file>